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wmf" ContentType="image/x-wmf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372" r:id="rId4"/>
    <p:sldId id="294" r:id="rId5"/>
    <p:sldId id="295" r:id="rId6"/>
    <p:sldId id="296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8" r:id="rId18"/>
    <p:sldId id="309" r:id="rId19"/>
    <p:sldId id="310" r:id="rId20"/>
    <p:sldId id="311" r:id="rId21"/>
    <p:sldId id="312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32" r:id="rId41"/>
    <p:sldId id="333" r:id="rId42"/>
    <p:sldId id="373" r:id="rId43"/>
    <p:sldId id="374" r:id="rId44"/>
    <p:sldId id="334" r:id="rId45"/>
    <p:sldId id="335" r:id="rId46"/>
    <p:sldId id="336" r:id="rId47"/>
    <p:sldId id="337" r:id="rId48"/>
    <p:sldId id="338" r:id="rId49"/>
    <p:sldId id="339" r:id="rId50"/>
    <p:sldId id="340" r:id="rId51"/>
    <p:sldId id="341" r:id="rId52"/>
    <p:sldId id="342" r:id="rId53"/>
    <p:sldId id="343" r:id="rId54"/>
    <p:sldId id="344" r:id="rId55"/>
    <p:sldId id="345" r:id="rId56"/>
    <p:sldId id="346" r:id="rId57"/>
    <p:sldId id="347" r:id="rId58"/>
    <p:sldId id="348" r:id="rId59"/>
    <p:sldId id="349" r:id="rId60"/>
    <p:sldId id="350" r:id="rId61"/>
    <p:sldId id="351" r:id="rId62"/>
    <p:sldId id="352" r:id="rId63"/>
    <p:sldId id="353" r:id="rId64"/>
    <p:sldId id="354" r:id="rId65"/>
    <p:sldId id="355" r:id="rId66"/>
    <p:sldId id="356" r:id="rId67"/>
    <p:sldId id="357" r:id="rId68"/>
    <p:sldId id="358" r:id="rId69"/>
    <p:sldId id="359" r:id="rId70"/>
    <p:sldId id="360" r:id="rId71"/>
    <p:sldId id="361" r:id="rId72"/>
    <p:sldId id="362" r:id="rId73"/>
    <p:sldId id="363" r:id="rId74"/>
    <p:sldId id="371" r:id="rId75"/>
    <p:sldId id="364" r:id="rId76"/>
    <p:sldId id="365" r:id="rId77"/>
    <p:sldId id="366" r:id="rId78"/>
    <p:sldId id="367" r:id="rId79"/>
    <p:sldId id="368" r:id="rId80"/>
  </p:sldIdLst>
  <p:sldSz cx="9145905" cy="6121400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LiSu" panose="02010509060101010101" pitchFamily="49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LiSu" panose="02010509060101010101" pitchFamily="49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LiSu" panose="02010509060101010101" pitchFamily="49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LiSu" panose="02010509060101010101" pitchFamily="49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LiSu" panose="02010509060101010101" pitchFamily="49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LiSu" panose="02010509060101010101" pitchFamily="49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LiSu" panose="02010509060101010101" pitchFamily="49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LiSu" panose="02010509060101010101" pitchFamily="49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Arial" panose="020B0604020202020204" pitchFamily="34" charset="0"/>
        <a:ea typeface="LiSu" panose="02010509060101010101" pitchFamily="49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0000FF"/>
    <a:srgbClr val="CC3300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21079"/>
    <p:restoredTop sz="91560"/>
  </p:normalViewPr>
  <p:slideViewPr>
    <p:cSldViewPr showGuides="1">
      <p:cViewPr varScale="1">
        <p:scale>
          <a:sx n="72" d="100"/>
          <a:sy n="72" d="100"/>
        </p:scale>
        <p:origin x="830" y="67"/>
      </p:cViewPr>
      <p:guideLst>
        <p:guide orient="horz" pos="1928"/>
        <p:guide pos="288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6199" cy="76199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3" Type="http://schemas.openxmlformats.org/officeDocument/2006/relationships/tableStyles" Target="tableStyles.xml"/><Relationship Id="rId82" Type="http://schemas.openxmlformats.org/officeDocument/2006/relationships/viewProps" Target="viewProps.xml"/><Relationship Id="rId81" Type="http://schemas.openxmlformats.org/officeDocument/2006/relationships/presProps" Target="presProps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7" Type="http://schemas.openxmlformats.org/officeDocument/2006/relationships/image" Target="../media/image10.wmf"/><Relationship Id="rId6" Type="http://schemas.openxmlformats.org/officeDocument/2006/relationships/image" Target="../media/image9.wmf"/><Relationship Id="rId5" Type="http://schemas.openxmlformats.org/officeDocument/2006/relationships/image" Target="../media/image8.wmf"/><Relationship Id="rId4" Type="http://schemas.openxmlformats.org/officeDocument/2006/relationships/image" Target="../media/image7.wmf"/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4.vml.rels><?xml version="1.0" encoding="UTF-8" standalone="yes"?>
<Relationships xmlns="http://schemas.openxmlformats.org/package/2006/relationships"><Relationship Id="rId9" Type="http://schemas.openxmlformats.org/officeDocument/2006/relationships/image" Target="../media/image79.wmf"/><Relationship Id="rId8" Type="http://schemas.openxmlformats.org/officeDocument/2006/relationships/image" Target="../media/image78.wmf"/><Relationship Id="rId7" Type="http://schemas.openxmlformats.org/officeDocument/2006/relationships/image" Target="../media/image77.wmf"/><Relationship Id="rId6" Type="http://schemas.openxmlformats.org/officeDocument/2006/relationships/image" Target="../media/image76.wmf"/><Relationship Id="rId5" Type="http://schemas.openxmlformats.org/officeDocument/2006/relationships/image" Target="../media/image75.wmf"/><Relationship Id="rId4" Type="http://schemas.openxmlformats.org/officeDocument/2006/relationships/image" Target="../media/image74.png"/><Relationship Id="rId3" Type="http://schemas.openxmlformats.org/officeDocument/2006/relationships/image" Target="../media/image73.wmf"/><Relationship Id="rId2" Type="http://schemas.openxmlformats.org/officeDocument/2006/relationships/image" Target="../media/image72.wmf"/><Relationship Id="rId16" Type="http://schemas.openxmlformats.org/officeDocument/2006/relationships/image" Target="../media/image86.wmf"/><Relationship Id="rId15" Type="http://schemas.openxmlformats.org/officeDocument/2006/relationships/image" Target="../media/image85.wmf"/><Relationship Id="rId14" Type="http://schemas.openxmlformats.org/officeDocument/2006/relationships/image" Target="../media/image84.wmf"/><Relationship Id="rId13" Type="http://schemas.openxmlformats.org/officeDocument/2006/relationships/image" Target="../media/image83.wmf"/><Relationship Id="rId12" Type="http://schemas.openxmlformats.org/officeDocument/2006/relationships/image" Target="../media/image82.emf"/><Relationship Id="rId11" Type="http://schemas.openxmlformats.org/officeDocument/2006/relationships/image" Target="../media/image81.wmf"/><Relationship Id="rId10" Type="http://schemas.openxmlformats.org/officeDocument/2006/relationships/image" Target="../media/image80.emf"/><Relationship Id="rId1" Type="http://schemas.openxmlformats.org/officeDocument/2006/relationships/image" Target="../media/image7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91.wmf"/><Relationship Id="rId1" Type="http://schemas.openxmlformats.org/officeDocument/2006/relationships/image" Target="../media/image9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901825"/>
            <a:ext cx="7773988" cy="1311275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468688"/>
            <a:ext cx="6402388" cy="15636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5573713"/>
            <a:ext cx="2133600" cy="425450"/>
          </a:xfrm>
          <a:prstGeom prst="rect">
            <a:avLst/>
          </a:prstGeom>
          <a:ln>
            <a:miter lim="800000"/>
          </a:ln>
        </p:spPr>
        <p:txBody>
          <a:bodyPr vert="horz" wrap="square" lIns="86063" tIns="43032" rIns="86063" bIns="43032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 showMasterSp="0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44475"/>
            <a:ext cx="8231188" cy="1020763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28750"/>
            <a:ext cx="8231188" cy="40401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5573713"/>
            <a:ext cx="2133600" cy="425450"/>
          </a:xfrm>
          <a:prstGeom prst="rect">
            <a:avLst/>
          </a:prstGeom>
          <a:ln>
            <a:miter lim="800000"/>
          </a:ln>
        </p:spPr>
        <p:txBody>
          <a:bodyPr vert="horz" wrap="square" lIns="86063" tIns="43032" rIns="86063" bIns="43032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30988" y="244475"/>
            <a:ext cx="2057400" cy="5224463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44475"/>
            <a:ext cx="6021388" cy="52244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5573713"/>
            <a:ext cx="2133600" cy="425450"/>
          </a:xfrm>
          <a:prstGeom prst="rect">
            <a:avLst/>
          </a:prstGeom>
          <a:ln>
            <a:miter lim="800000"/>
          </a:ln>
        </p:spPr>
        <p:txBody>
          <a:bodyPr vert="horz" wrap="square" lIns="86063" tIns="43032" rIns="86063" bIns="43032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/>
          <p:cNvSpPr>
            <a:spLocks noChangeArrowheads="1"/>
          </p:cNvSpPr>
          <p:nvPr/>
        </p:nvSpPr>
        <p:spPr bwMode="hidden">
          <a:xfrm>
            <a:off x="0" y="0"/>
            <a:ext cx="3506788" cy="6121400"/>
          </a:xfrm>
          <a:prstGeom prst="rect">
            <a:avLst/>
          </a:prstGeom>
          <a:gradFill rotWithShape="0">
            <a:gsLst>
              <a:gs pos="0">
                <a:srgbClr val="CCCCE6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063" tIns="43032" rIns="86063" bIns="43032" anchor="ctr"/>
          <a:lstStyle>
            <a:lvl1pPr defTabSz="860425" fontAlgn="b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LiSu" panose="02010509060101010101" pitchFamily="49" charset="-122"/>
              </a:defRPr>
            </a:lvl1pPr>
            <a:lvl2pPr marL="742950" indent="-285750" defTabSz="860425" fontAlgn="b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LiSu" panose="02010509060101010101" pitchFamily="49" charset="-122"/>
              </a:defRPr>
            </a:lvl2pPr>
            <a:lvl3pPr marL="1143000" indent="-228600" defTabSz="860425" fontAlgn="b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LiSu" panose="02010509060101010101" pitchFamily="49" charset="-122"/>
              </a:defRPr>
            </a:lvl3pPr>
            <a:lvl4pPr marL="1600200" indent="-228600" defTabSz="860425" fontAlgn="b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LiSu" panose="02010509060101010101" pitchFamily="49" charset="-122"/>
              </a:defRPr>
            </a:lvl4pPr>
            <a:lvl5pPr marL="2057400" indent="-228600" defTabSz="860425" fontAlgn="b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LiSu" panose="02010509060101010101" pitchFamily="49" charset="-122"/>
              </a:defRPr>
            </a:lvl5pPr>
            <a:lvl6pPr marL="2514600" indent="-228600" defTabSz="860425" eaLnBrk="0" fontAlgn="b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LiSu" panose="02010509060101010101" pitchFamily="49" charset="-122"/>
              </a:defRPr>
            </a:lvl6pPr>
            <a:lvl7pPr marL="2971800" indent="-228600" defTabSz="860425" eaLnBrk="0" fontAlgn="b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LiSu" panose="02010509060101010101" pitchFamily="49" charset="-122"/>
              </a:defRPr>
            </a:lvl7pPr>
            <a:lvl8pPr marL="3429000" indent="-228600" defTabSz="860425" eaLnBrk="0" fontAlgn="b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LiSu" panose="02010509060101010101" pitchFamily="49" charset="-122"/>
              </a:defRPr>
            </a:lvl8pPr>
            <a:lvl9pPr marL="3886200" indent="-228600" defTabSz="860425" eaLnBrk="0" fontAlgn="b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LiSu" panose="02010509060101010101" pitchFamily="49" charset="-122"/>
              </a:defRPr>
            </a:lvl9pPr>
          </a:lstStyle>
          <a:p>
            <a:pPr marL="0" marR="0" lvl="0" indent="0" algn="ctr" defTabSz="8604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3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hidden">
          <a:xfrm>
            <a:off x="1676400" y="1079500"/>
            <a:ext cx="7469188" cy="2260600"/>
          </a:xfrm>
          <a:prstGeom prst="rect">
            <a:avLst/>
          </a:prstGeom>
          <a:solidFill>
            <a:srgbClr val="0000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063" tIns="43032" rIns="86063" bIns="43032"/>
          <a:lstStyle>
            <a:lvl1pPr defTabSz="860425" fontAlgn="b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LiSu" panose="02010509060101010101" pitchFamily="49" charset="-122"/>
              </a:defRPr>
            </a:lvl1pPr>
            <a:lvl2pPr marL="742950" indent="-285750" defTabSz="860425" fontAlgn="b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LiSu" panose="02010509060101010101" pitchFamily="49" charset="-122"/>
              </a:defRPr>
            </a:lvl2pPr>
            <a:lvl3pPr marL="1143000" indent="-228600" defTabSz="860425" fontAlgn="b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LiSu" panose="02010509060101010101" pitchFamily="49" charset="-122"/>
              </a:defRPr>
            </a:lvl3pPr>
            <a:lvl4pPr marL="1600200" indent="-228600" defTabSz="860425" fontAlgn="b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LiSu" panose="02010509060101010101" pitchFamily="49" charset="-122"/>
              </a:defRPr>
            </a:lvl4pPr>
            <a:lvl5pPr marL="2057400" indent="-228600" defTabSz="860425" fontAlgn="b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LiSu" panose="02010509060101010101" pitchFamily="49" charset="-122"/>
              </a:defRPr>
            </a:lvl5pPr>
            <a:lvl6pPr marL="2514600" indent="-228600" defTabSz="860425" eaLnBrk="0" fontAlgn="b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LiSu" panose="02010509060101010101" pitchFamily="49" charset="-122"/>
              </a:defRPr>
            </a:lvl6pPr>
            <a:lvl7pPr marL="2971800" indent="-228600" defTabSz="860425" eaLnBrk="0" fontAlgn="b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LiSu" panose="02010509060101010101" pitchFamily="49" charset="-122"/>
              </a:defRPr>
            </a:lvl7pPr>
            <a:lvl8pPr marL="3429000" indent="-228600" defTabSz="860425" eaLnBrk="0" fontAlgn="b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LiSu" panose="02010509060101010101" pitchFamily="49" charset="-122"/>
              </a:defRPr>
            </a:lvl8pPr>
            <a:lvl9pPr marL="3886200" indent="-228600" defTabSz="860425" eaLnBrk="0" fontAlgn="b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LiSu" panose="02010509060101010101" pitchFamily="49" charset="-122"/>
              </a:defRPr>
            </a:lvl9pPr>
          </a:lstStyle>
          <a:p>
            <a:pPr marL="0" marR="0" lvl="0" indent="0" algn="l" defTabSz="8604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3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SimSun" panose="02010600030101010101" pitchFamily="2" charset="-122"/>
              <a:cs typeface="+mn-cs"/>
            </a:endParaRPr>
          </a:p>
        </p:txBody>
      </p:sp>
      <p:grpSp>
        <p:nvGrpSpPr>
          <p:cNvPr id="14340" name="Group 6"/>
          <p:cNvGrpSpPr/>
          <p:nvPr/>
        </p:nvGrpSpPr>
        <p:grpSpPr>
          <a:xfrm>
            <a:off x="0" y="546100"/>
            <a:ext cx="2867025" cy="2817813"/>
            <a:chOff x="0" y="672"/>
            <a:chExt cx="1806" cy="1989"/>
          </a:xfrm>
        </p:grpSpPr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361" y="2256"/>
              <a:ext cx="363" cy="405"/>
            </a:xfrm>
            <a:prstGeom prst="rect">
              <a:avLst/>
            </a:prstGeom>
            <a:solidFill>
              <a:srgbClr val="999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6063" tIns="43032" rIns="86063" bIns="43032"/>
            <a:lstStyle>
              <a:lvl1pPr defTabSz="860425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1pPr>
              <a:lvl2pPr marL="742950" indent="-285750" defTabSz="860425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2pPr>
              <a:lvl3pPr marL="1143000" indent="-228600" defTabSz="860425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3pPr>
              <a:lvl4pPr marL="1600200" indent="-228600" defTabSz="860425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4pPr>
              <a:lvl5pPr marL="2057400" indent="-228600" defTabSz="860425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5pPr>
              <a:lvl6pPr marL="2514600" indent="-228600" defTabSz="860425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6pPr>
              <a:lvl7pPr marL="2971800" indent="-228600" defTabSz="860425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7pPr>
              <a:lvl8pPr marL="3429000" indent="-228600" defTabSz="860425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8pPr>
              <a:lvl9pPr marL="3886200" indent="-228600" defTabSz="860425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9pPr>
            </a:lstStyle>
            <a:p>
              <a:pPr marL="0" marR="0" lvl="0" indent="0" algn="l" defTabSz="8604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3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9" name="Rectangle 8"/>
            <p:cNvSpPr>
              <a:spLocks noChangeArrowheads="1"/>
            </p:cNvSpPr>
            <p:nvPr/>
          </p:nvSpPr>
          <p:spPr bwMode="auto">
            <a:xfrm>
              <a:off x="1081" y="1065"/>
              <a:ext cx="362" cy="405"/>
            </a:xfrm>
            <a:prstGeom prst="rect">
              <a:avLst/>
            </a:prstGeom>
            <a:solidFill>
              <a:srgbClr val="CCCC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6063" tIns="43032" rIns="86063" bIns="43032"/>
            <a:lstStyle>
              <a:lvl1pPr defTabSz="860425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1pPr>
              <a:lvl2pPr marL="742950" indent="-285750" defTabSz="860425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2pPr>
              <a:lvl3pPr marL="1143000" indent="-228600" defTabSz="860425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3pPr>
              <a:lvl4pPr marL="1600200" indent="-228600" defTabSz="860425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4pPr>
              <a:lvl5pPr marL="2057400" indent="-228600" defTabSz="860425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5pPr>
              <a:lvl6pPr marL="2514600" indent="-228600" defTabSz="860425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6pPr>
              <a:lvl7pPr marL="2971800" indent="-228600" defTabSz="860425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7pPr>
              <a:lvl8pPr marL="3429000" indent="-228600" defTabSz="860425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8pPr>
              <a:lvl9pPr marL="3886200" indent="-228600" defTabSz="860425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9pPr>
            </a:lstStyle>
            <a:p>
              <a:pPr marL="0" marR="0" lvl="0" indent="0" algn="l" defTabSz="8604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3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0" name="Rectangle 9"/>
            <p:cNvSpPr>
              <a:spLocks noChangeArrowheads="1"/>
            </p:cNvSpPr>
            <p:nvPr/>
          </p:nvSpPr>
          <p:spPr bwMode="auto">
            <a:xfrm>
              <a:off x="1437" y="672"/>
              <a:ext cx="369" cy="400"/>
            </a:xfrm>
            <a:prstGeom prst="rect">
              <a:avLst/>
            </a:prstGeom>
            <a:solidFill>
              <a:srgbClr val="CCCC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6063" tIns="43032" rIns="86063" bIns="43032"/>
            <a:lstStyle>
              <a:lvl1pPr defTabSz="860425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1pPr>
              <a:lvl2pPr marL="742950" indent="-285750" defTabSz="860425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2pPr>
              <a:lvl3pPr marL="1143000" indent="-228600" defTabSz="860425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3pPr>
              <a:lvl4pPr marL="1600200" indent="-228600" defTabSz="860425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4pPr>
              <a:lvl5pPr marL="2057400" indent="-228600" defTabSz="860425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5pPr>
              <a:lvl6pPr marL="2514600" indent="-228600" defTabSz="860425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6pPr>
              <a:lvl7pPr marL="2971800" indent="-228600" defTabSz="860425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7pPr>
              <a:lvl8pPr marL="3429000" indent="-228600" defTabSz="860425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8pPr>
              <a:lvl9pPr marL="3886200" indent="-228600" defTabSz="860425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9pPr>
            </a:lstStyle>
            <a:p>
              <a:pPr marL="0" marR="0" lvl="0" indent="0" algn="l" defTabSz="8604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3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1" name="Rectangle 10"/>
            <p:cNvSpPr>
              <a:spLocks noChangeArrowheads="1"/>
            </p:cNvSpPr>
            <p:nvPr/>
          </p:nvSpPr>
          <p:spPr bwMode="auto">
            <a:xfrm>
              <a:off x="719" y="2256"/>
              <a:ext cx="368" cy="405"/>
            </a:xfrm>
            <a:prstGeom prst="rect">
              <a:avLst/>
            </a:prstGeom>
            <a:solidFill>
              <a:srgbClr val="0000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6063" tIns="43032" rIns="86063" bIns="43032"/>
            <a:lstStyle>
              <a:lvl1pPr defTabSz="860425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1pPr>
              <a:lvl2pPr marL="742950" indent="-285750" defTabSz="860425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2pPr>
              <a:lvl3pPr marL="1143000" indent="-228600" defTabSz="860425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3pPr>
              <a:lvl4pPr marL="1600200" indent="-228600" defTabSz="860425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4pPr>
              <a:lvl5pPr marL="2057400" indent="-228600" defTabSz="860425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5pPr>
              <a:lvl6pPr marL="2514600" indent="-228600" defTabSz="860425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6pPr>
              <a:lvl7pPr marL="2971800" indent="-228600" defTabSz="860425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7pPr>
              <a:lvl8pPr marL="3429000" indent="-228600" defTabSz="860425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8pPr>
              <a:lvl9pPr marL="3886200" indent="-228600" defTabSz="860425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9pPr>
            </a:lstStyle>
            <a:p>
              <a:pPr marL="0" marR="0" lvl="0" indent="0" algn="l" defTabSz="8604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3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2" name="Rectangle 11"/>
            <p:cNvSpPr>
              <a:spLocks noChangeArrowheads="1"/>
            </p:cNvSpPr>
            <p:nvPr/>
          </p:nvSpPr>
          <p:spPr bwMode="auto">
            <a:xfrm>
              <a:off x="1437" y="1065"/>
              <a:ext cx="369" cy="405"/>
            </a:xfrm>
            <a:prstGeom prst="rect">
              <a:avLst/>
            </a:prstGeom>
            <a:solidFill>
              <a:srgbClr val="999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6063" tIns="43032" rIns="86063" bIns="43032"/>
            <a:lstStyle>
              <a:lvl1pPr defTabSz="860425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1pPr>
              <a:lvl2pPr marL="742950" indent="-285750" defTabSz="860425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2pPr>
              <a:lvl3pPr marL="1143000" indent="-228600" defTabSz="860425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3pPr>
              <a:lvl4pPr marL="1600200" indent="-228600" defTabSz="860425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4pPr>
              <a:lvl5pPr marL="2057400" indent="-228600" defTabSz="860425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5pPr>
              <a:lvl6pPr marL="2514600" indent="-228600" defTabSz="860425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6pPr>
              <a:lvl7pPr marL="2971800" indent="-228600" defTabSz="860425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7pPr>
              <a:lvl8pPr marL="3429000" indent="-228600" defTabSz="860425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8pPr>
              <a:lvl9pPr marL="3886200" indent="-228600" defTabSz="860425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9pPr>
            </a:lstStyle>
            <a:p>
              <a:pPr marL="0" marR="0" lvl="0" indent="0" algn="l" defTabSz="8604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3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3" name="Rectangle 12"/>
            <p:cNvSpPr>
              <a:spLocks noChangeArrowheads="1"/>
            </p:cNvSpPr>
            <p:nvPr/>
          </p:nvSpPr>
          <p:spPr bwMode="auto">
            <a:xfrm>
              <a:off x="719" y="1464"/>
              <a:ext cx="368" cy="399"/>
            </a:xfrm>
            <a:prstGeom prst="rect">
              <a:avLst/>
            </a:prstGeom>
            <a:solidFill>
              <a:srgbClr val="CCCC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6063" tIns="43032" rIns="86063" bIns="43032"/>
            <a:lstStyle>
              <a:lvl1pPr defTabSz="860425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1pPr>
              <a:lvl2pPr marL="742950" indent="-285750" defTabSz="860425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2pPr>
              <a:lvl3pPr marL="1143000" indent="-228600" defTabSz="860425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3pPr>
              <a:lvl4pPr marL="1600200" indent="-228600" defTabSz="860425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4pPr>
              <a:lvl5pPr marL="2057400" indent="-228600" defTabSz="860425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5pPr>
              <a:lvl6pPr marL="2514600" indent="-228600" defTabSz="860425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6pPr>
              <a:lvl7pPr marL="2971800" indent="-228600" defTabSz="860425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7pPr>
              <a:lvl8pPr marL="3429000" indent="-228600" defTabSz="860425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8pPr>
              <a:lvl9pPr marL="3886200" indent="-228600" defTabSz="860425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9pPr>
            </a:lstStyle>
            <a:p>
              <a:pPr marL="0" marR="0" lvl="0" indent="0" algn="l" defTabSz="8604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3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4" name="Rectangle 13"/>
            <p:cNvSpPr>
              <a:spLocks noChangeArrowheads="1"/>
            </p:cNvSpPr>
            <p:nvPr/>
          </p:nvSpPr>
          <p:spPr bwMode="auto">
            <a:xfrm>
              <a:off x="0" y="1464"/>
              <a:ext cx="367" cy="399"/>
            </a:xfrm>
            <a:prstGeom prst="rect">
              <a:avLst/>
            </a:prstGeom>
            <a:solidFill>
              <a:srgbClr val="0000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6063" tIns="43032" rIns="86063" bIns="43032"/>
            <a:lstStyle>
              <a:lvl1pPr defTabSz="860425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1pPr>
              <a:lvl2pPr marL="742950" indent="-285750" defTabSz="860425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2pPr>
              <a:lvl3pPr marL="1143000" indent="-228600" defTabSz="860425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3pPr>
              <a:lvl4pPr marL="1600200" indent="-228600" defTabSz="860425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4pPr>
              <a:lvl5pPr marL="2057400" indent="-228600" defTabSz="860425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5pPr>
              <a:lvl6pPr marL="2514600" indent="-228600" defTabSz="860425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6pPr>
              <a:lvl7pPr marL="2971800" indent="-228600" defTabSz="860425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7pPr>
              <a:lvl8pPr marL="3429000" indent="-228600" defTabSz="860425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8pPr>
              <a:lvl9pPr marL="3886200" indent="-228600" defTabSz="860425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9pPr>
            </a:lstStyle>
            <a:p>
              <a:pPr marL="0" marR="0" lvl="0" indent="0" algn="l" defTabSz="8604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3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5" name="Rectangle 14"/>
            <p:cNvSpPr>
              <a:spLocks noChangeArrowheads="1"/>
            </p:cNvSpPr>
            <p:nvPr/>
          </p:nvSpPr>
          <p:spPr bwMode="auto">
            <a:xfrm>
              <a:off x="1081" y="1464"/>
              <a:ext cx="362" cy="399"/>
            </a:xfrm>
            <a:prstGeom prst="rect">
              <a:avLst/>
            </a:prstGeom>
            <a:solidFill>
              <a:srgbClr val="999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6063" tIns="43032" rIns="86063" bIns="43032"/>
            <a:lstStyle>
              <a:lvl1pPr defTabSz="860425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1pPr>
              <a:lvl2pPr marL="742950" indent="-285750" defTabSz="860425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2pPr>
              <a:lvl3pPr marL="1143000" indent="-228600" defTabSz="860425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3pPr>
              <a:lvl4pPr marL="1600200" indent="-228600" defTabSz="860425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4pPr>
              <a:lvl5pPr marL="2057400" indent="-228600" defTabSz="860425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5pPr>
              <a:lvl6pPr marL="2514600" indent="-228600" defTabSz="860425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6pPr>
              <a:lvl7pPr marL="2971800" indent="-228600" defTabSz="860425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7pPr>
              <a:lvl8pPr marL="3429000" indent="-228600" defTabSz="860425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8pPr>
              <a:lvl9pPr marL="3886200" indent="-228600" defTabSz="860425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9pPr>
            </a:lstStyle>
            <a:p>
              <a:pPr marL="0" marR="0" lvl="0" indent="0" algn="l" defTabSz="8604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3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6" name="Rectangle 15"/>
            <p:cNvSpPr>
              <a:spLocks noChangeArrowheads="1"/>
            </p:cNvSpPr>
            <p:nvPr/>
          </p:nvSpPr>
          <p:spPr bwMode="auto">
            <a:xfrm>
              <a:off x="361" y="1858"/>
              <a:ext cx="363" cy="408"/>
            </a:xfrm>
            <a:prstGeom prst="rect">
              <a:avLst/>
            </a:prstGeom>
            <a:solidFill>
              <a:srgbClr val="CCCC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6063" tIns="43032" rIns="86063" bIns="43032"/>
            <a:lstStyle>
              <a:lvl1pPr defTabSz="860425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1pPr>
              <a:lvl2pPr marL="742950" indent="-285750" defTabSz="860425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2pPr>
              <a:lvl3pPr marL="1143000" indent="-228600" defTabSz="860425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3pPr>
              <a:lvl4pPr marL="1600200" indent="-228600" defTabSz="860425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4pPr>
              <a:lvl5pPr marL="2057400" indent="-228600" defTabSz="860425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5pPr>
              <a:lvl6pPr marL="2514600" indent="-228600" defTabSz="860425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6pPr>
              <a:lvl7pPr marL="2971800" indent="-228600" defTabSz="860425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7pPr>
              <a:lvl8pPr marL="3429000" indent="-228600" defTabSz="860425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8pPr>
              <a:lvl9pPr marL="3886200" indent="-228600" defTabSz="860425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9pPr>
            </a:lstStyle>
            <a:p>
              <a:pPr marL="0" marR="0" lvl="0" indent="0" algn="l" defTabSz="8604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3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7" name="Rectangle 16"/>
            <p:cNvSpPr>
              <a:spLocks noChangeArrowheads="1"/>
            </p:cNvSpPr>
            <p:nvPr/>
          </p:nvSpPr>
          <p:spPr bwMode="auto">
            <a:xfrm>
              <a:off x="719" y="1858"/>
              <a:ext cx="368" cy="408"/>
            </a:xfrm>
            <a:prstGeom prst="rect">
              <a:avLst/>
            </a:prstGeom>
            <a:solidFill>
              <a:srgbClr val="999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6063" tIns="43032" rIns="86063" bIns="43032"/>
            <a:lstStyle>
              <a:lvl1pPr defTabSz="860425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1pPr>
              <a:lvl2pPr marL="742950" indent="-285750" defTabSz="860425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2pPr>
              <a:lvl3pPr marL="1143000" indent="-228600" defTabSz="860425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3pPr>
              <a:lvl4pPr marL="1600200" indent="-228600" defTabSz="860425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4pPr>
              <a:lvl5pPr marL="2057400" indent="-228600" defTabSz="860425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5pPr>
              <a:lvl6pPr marL="2514600" indent="-228600" defTabSz="860425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6pPr>
              <a:lvl7pPr marL="2971800" indent="-228600" defTabSz="860425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7pPr>
              <a:lvl8pPr marL="3429000" indent="-228600" defTabSz="860425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8pPr>
              <a:lvl9pPr marL="3886200" indent="-228600" defTabSz="860425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9pPr>
            </a:lstStyle>
            <a:p>
              <a:pPr marL="0" marR="0" lvl="0" indent="0" algn="l" defTabSz="8604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3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  <a:cs typeface="+mn-cs"/>
              </a:endParaRPr>
            </a:p>
          </p:txBody>
        </p:sp>
      </p:grpSp>
      <p:grpSp>
        <p:nvGrpSpPr>
          <p:cNvPr id="14341" name="Group 17"/>
          <p:cNvGrpSpPr/>
          <p:nvPr/>
        </p:nvGrpSpPr>
        <p:grpSpPr>
          <a:xfrm rot="-5400000">
            <a:off x="684213" y="3514725"/>
            <a:ext cx="1295400" cy="2211388"/>
            <a:chOff x="0" y="0"/>
            <a:chExt cx="862" cy="1406"/>
          </a:xfrm>
        </p:grpSpPr>
        <p:sp>
          <p:nvSpPr>
            <p:cNvPr id="29" name="Oval 18"/>
            <p:cNvSpPr>
              <a:spLocks noChangeArrowheads="1"/>
            </p:cNvSpPr>
            <p:nvPr/>
          </p:nvSpPr>
          <p:spPr bwMode="auto">
            <a:xfrm>
              <a:off x="5" y="0"/>
              <a:ext cx="135" cy="136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4776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1pPr>
              <a:lvl2pPr marL="742950" indent="-28575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2pPr>
              <a:lvl3pPr marL="11430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3pPr>
              <a:lvl4pPr marL="16002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4pPr>
              <a:lvl5pPr marL="20574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5pPr>
              <a:lvl6pPr marL="25146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6pPr>
              <a:lvl7pPr marL="29718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7pPr>
              <a:lvl8pPr marL="34290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8pPr>
              <a:lvl9pPr marL="38862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9pPr>
            </a:lstStyle>
            <a:p>
              <a:pPr marL="0" marR="0" lvl="0" indent="0" algn="ctr" defTabSz="914400" rtl="0" eaLnBrk="0" fontAlgn="b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  <p:sp>
          <p:nvSpPr>
            <p:cNvPr id="30" name="Oval 19"/>
            <p:cNvSpPr>
              <a:spLocks noChangeArrowheads="1"/>
            </p:cNvSpPr>
            <p:nvPr/>
          </p:nvSpPr>
          <p:spPr bwMode="auto">
            <a:xfrm>
              <a:off x="192" y="0"/>
              <a:ext cx="135" cy="136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4776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1pPr>
              <a:lvl2pPr marL="742950" indent="-28575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2pPr>
              <a:lvl3pPr marL="11430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3pPr>
              <a:lvl4pPr marL="16002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4pPr>
              <a:lvl5pPr marL="20574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5pPr>
              <a:lvl6pPr marL="25146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6pPr>
              <a:lvl7pPr marL="29718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7pPr>
              <a:lvl8pPr marL="34290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8pPr>
              <a:lvl9pPr marL="38862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9pPr>
            </a:lstStyle>
            <a:p>
              <a:pPr marL="0" marR="0" lvl="0" indent="0" algn="ctr" defTabSz="914400" rtl="0" eaLnBrk="0" fontAlgn="b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  <p:sp>
          <p:nvSpPr>
            <p:cNvPr id="31" name="Oval 20"/>
            <p:cNvSpPr>
              <a:spLocks noChangeArrowheads="1"/>
            </p:cNvSpPr>
            <p:nvPr/>
          </p:nvSpPr>
          <p:spPr bwMode="auto">
            <a:xfrm>
              <a:off x="383" y="0"/>
              <a:ext cx="132" cy="136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4776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1pPr>
              <a:lvl2pPr marL="742950" indent="-28575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2pPr>
              <a:lvl3pPr marL="11430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3pPr>
              <a:lvl4pPr marL="16002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4pPr>
              <a:lvl5pPr marL="20574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5pPr>
              <a:lvl6pPr marL="25146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6pPr>
              <a:lvl7pPr marL="29718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7pPr>
              <a:lvl8pPr marL="34290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8pPr>
              <a:lvl9pPr marL="38862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9pPr>
            </a:lstStyle>
            <a:p>
              <a:pPr marL="0" marR="0" lvl="0" indent="0" algn="ctr" defTabSz="914400" rtl="0" eaLnBrk="0" fontAlgn="b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  <p:sp>
          <p:nvSpPr>
            <p:cNvPr id="32" name="Oval 21"/>
            <p:cNvSpPr>
              <a:spLocks noChangeArrowheads="1"/>
            </p:cNvSpPr>
            <p:nvPr/>
          </p:nvSpPr>
          <p:spPr bwMode="auto">
            <a:xfrm>
              <a:off x="5" y="182"/>
              <a:ext cx="135" cy="136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4776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1pPr>
              <a:lvl2pPr marL="742950" indent="-28575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2pPr>
              <a:lvl3pPr marL="11430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3pPr>
              <a:lvl4pPr marL="16002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4pPr>
              <a:lvl5pPr marL="20574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5pPr>
              <a:lvl6pPr marL="25146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6pPr>
              <a:lvl7pPr marL="29718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7pPr>
              <a:lvl8pPr marL="34290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8pPr>
              <a:lvl9pPr marL="38862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9pPr>
            </a:lstStyle>
            <a:p>
              <a:pPr marL="0" marR="0" lvl="0" indent="0" algn="ctr" defTabSz="914400" rtl="0" eaLnBrk="0" fontAlgn="b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  <p:sp>
          <p:nvSpPr>
            <p:cNvPr id="33" name="Oval 22"/>
            <p:cNvSpPr>
              <a:spLocks noChangeArrowheads="1"/>
            </p:cNvSpPr>
            <p:nvPr/>
          </p:nvSpPr>
          <p:spPr bwMode="auto">
            <a:xfrm>
              <a:off x="383" y="182"/>
              <a:ext cx="132" cy="136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4776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1pPr>
              <a:lvl2pPr marL="742950" indent="-28575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2pPr>
              <a:lvl3pPr marL="11430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3pPr>
              <a:lvl4pPr marL="16002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4pPr>
              <a:lvl5pPr marL="20574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5pPr>
              <a:lvl6pPr marL="25146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6pPr>
              <a:lvl7pPr marL="29718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7pPr>
              <a:lvl8pPr marL="34290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8pPr>
              <a:lvl9pPr marL="38862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9pPr>
            </a:lstStyle>
            <a:p>
              <a:pPr marL="0" marR="0" lvl="0" indent="0" algn="ctr" defTabSz="914400" rtl="0" eaLnBrk="0" fontAlgn="b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  <p:sp>
          <p:nvSpPr>
            <p:cNvPr id="34" name="Oval 23"/>
            <p:cNvSpPr>
              <a:spLocks noChangeArrowheads="1"/>
            </p:cNvSpPr>
            <p:nvPr/>
          </p:nvSpPr>
          <p:spPr bwMode="auto">
            <a:xfrm>
              <a:off x="192" y="182"/>
              <a:ext cx="135" cy="136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4776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1pPr>
              <a:lvl2pPr marL="742950" indent="-28575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2pPr>
              <a:lvl3pPr marL="11430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3pPr>
              <a:lvl4pPr marL="16002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4pPr>
              <a:lvl5pPr marL="20574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5pPr>
              <a:lvl6pPr marL="25146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6pPr>
              <a:lvl7pPr marL="29718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7pPr>
              <a:lvl8pPr marL="34290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8pPr>
              <a:lvl9pPr marL="38862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9pPr>
            </a:lstStyle>
            <a:p>
              <a:pPr marL="0" marR="0" lvl="0" indent="0" algn="ctr" defTabSz="914400" rtl="0" eaLnBrk="0" fontAlgn="b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  <p:sp>
          <p:nvSpPr>
            <p:cNvPr id="35" name="Oval 24"/>
            <p:cNvSpPr>
              <a:spLocks noChangeArrowheads="1"/>
            </p:cNvSpPr>
            <p:nvPr/>
          </p:nvSpPr>
          <p:spPr bwMode="auto">
            <a:xfrm>
              <a:off x="5" y="363"/>
              <a:ext cx="135" cy="12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4776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1pPr>
              <a:lvl2pPr marL="742950" indent="-28575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2pPr>
              <a:lvl3pPr marL="11430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3pPr>
              <a:lvl4pPr marL="16002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4pPr>
              <a:lvl5pPr marL="20574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5pPr>
              <a:lvl6pPr marL="25146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6pPr>
              <a:lvl7pPr marL="29718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7pPr>
              <a:lvl8pPr marL="34290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8pPr>
              <a:lvl9pPr marL="38862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9pPr>
            </a:lstStyle>
            <a:p>
              <a:pPr marL="0" marR="0" lvl="0" indent="0" algn="ctr" defTabSz="914400" rtl="0" eaLnBrk="0" fontAlgn="b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  <p:sp>
          <p:nvSpPr>
            <p:cNvPr id="36" name="Oval 25"/>
            <p:cNvSpPr>
              <a:spLocks noChangeArrowheads="1"/>
            </p:cNvSpPr>
            <p:nvPr/>
          </p:nvSpPr>
          <p:spPr bwMode="auto">
            <a:xfrm>
              <a:off x="5" y="545"/>
              <a:ext cx="135" cy="136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4776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1pPr>
              <a:lvl2pPr marL="742950" indent="-28575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2pPr>
              <a:lvl3pPr marL="11430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3pPr>
              <a:lvl4pPr marL="16002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4pPr>
              <a:lvl5pPr marL="20574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5pPr>
              <a:lvl6pPr marL="25146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6pPr>
              <a:lvl7pPr marL="29718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7pPr>
              <a:lvl8pPr marL="34290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8pPr>
              <a:lvl9pPr marL="38862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9pPr>
            </a:lstStyle>
            <a:p>
              <a:pPr marL="0" marR="0" lvl="0" indent="0" algn="ctr" defTabSz="914400" rtl="0" eaLnBrk="0" fontAlgn="b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  <p:sp>
          <p:nvSpPr>
            <p:cNvPr id="37" name="Oval 26"/>
            <p:cNvSpPr>
              <a:spLocks noChangeArrowheads="1"/>
            </p:cNvSpPr>
            <p:nvPr/>
          </p:nvSpPr>
          <p:spPr bwMode="auto">
            <a:xfrm>
              <a:off x="192" y="363"/>
              <a:ext cx="135" cy="12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4776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1pPr>
              <a:lvl2pPr marL="742950" indent="-28575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2pPr>
              <a:lvl3pPr marL="11430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3pPr>
              <a:lvl4pPr marL="16002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4pPr>
              <a:lvl5pPr marL="20574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5pPr>
              <a:lvl6pPr marL="25146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6pPr>
              <a:lvl7pPr marL="29718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7pPr>
              <a:lvl8pPr marL="34290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8pPr>
              <a:lvl9pPr marL="38862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9pPr>
            </a:lstStyle>
            <a:p>
              <a:pPr marL="0" marR="0" lvl="0" indent="0" algn="ctr" defTabSz="914400" rtl="0" eaLnBrk="0" fontAlgn="b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  <p:sp>
          <p:nvSpPr>
            <p:cNvPr id="38" name="Oval 27"/>
            <p:cNvSpPr>
              <a:spLocks noChangeArrowheads="1"/>
            </p:cNvSpPr>
            <p:nvPr/>
          </p:nvSpPr>
          <p:spPr bwMode="auto">
            <a:xfrm>
              <a:off x="548" y="181"/>
              <a:ext cx="135" cy="136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  <p:sp>
          <p:nvSpPr>
            <p:cNvPr id="39" name="Oval 28"/>
            <p:cNvSpPr>
              <a:spLocks noChangeArrowheads="1"/>
            </p:cNvSpPr>
            <p:nvPr/>
          </p:nvSpPr>
          <p:spPr bwMode="auto">
            <a:xfrm>
              <a:off x="548" y="362"/>
              <a:ext cx="135" cy="124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  <p:sp>
          <p:nvSpPr>
            <p:cNvPr id="40" name="Oval 29"/>
            <p:cNvSpPr>
              <a:spLocks noChangeArrowheads="1"/>
            </p:cNvSpPr>
            <p:nvPr/>
          </p:nvSpPr>
          <p:spPr bwMode="auto">
            <a:xfrm>
              <a:off x="385" y="363"/>
              <a:ext cx="132" cy="123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  <p:sp>
          <p:nvSpPr>
            <p:cNvPr id="41" name="Oval 30"/>
            <p:cNvSpPr>
              <a:spLocks noChangeArrowheads="1"/>
            </p:cNvSpPr>
            <p:nvPr/>
          </p:nvSpPr>
          <p:spPr bwMode="auto">
            <a:xfrm>
              <a:off x="385" y="544"/>
              <a:ext cx="132" cy="136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  <p:sp>
          <p:nvSpPr>
            <p:cNvPr id="42" name="Oval 31"/>
            <p:cNvSpPr>
              <a:spLocks noChangeArrowheads="1"/>
            </p:cNvSpPr>
            <p:nvPr/>
          </p:nvSpPr>
          <p:spPr bwMode="auto">
            <a:xfrm>
              <a:off x="192" y="544"/>
              <a:ext cx="135" cy="136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  <p:sp>
          <p:nvSpPr>
            <p:cNvPr id="43" name="Oval 32"/>
            <p:cNvSpPr>
              <a:spLocks noChangeArrowheads="1"/>
            </p:cNvSpPr>
            <p:nvPr/>
          </p:nvSpPr>
          <p:spPr bwMode="auto">
            <a:xfrm>
              <a:off x="192" y="725"/>
              <a:ext cx="135" cy="136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  <p:sp>
          <p:nvSpPr>
            <p:cNvPr id="44" name="Oval 33"/>
            <p:cNvSpPr>
              <a:spLocks noChangeArrowheads="1"/>
            </p:cNvSpPr>
            <p:nvPr/>
          </p:nvSpPr>
          <p:spPr bwMode="auto">
            <a:xfrm>
              <a:off x="5" y="726"/>
              <a:ext cx="135" cy="136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  <p:sp>
          <p:nvSpPr>
            <p:cNvPr id="45" name="Oval 34"/>
            <p:cNvSpPr>
              <a:spLocks noChangeArrowheads="1"/>
            </p:cNvSpPr>
            <p:nvPr/>
          </p:nvSpPr>
          <p:spPr bwMode="auto">
            <a:xfrm>
              <a:off x="5" y="907"/>
              <a:ext cx="135" cy="120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  <p:sp>
          <p:nvSpPr>
            <p:cNvPr id="46" name="Oval 35"/>
            <p:cNvSpPr>
              <a:spLocks noChangeArrowheads="1"/>
            </p:cNvSpPr>
            <p:nvPr/>
          </p:nvSpPr>
          <p:spPr bwMode="auto">
            <a:xfrm>
              <a:off x="736" y="363"/>
              <a:ext cx="135" cy="123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  <p:sp>
          <p:nvSpPr>
            <p:cNvPr id="47" name="Oval 36"/>
            <p:cNvSpPr>
              <a:spLocks noChangeArrowheads="1"/>
            </p:cNvSpPr>
            <p:nvPr/>
          </p:nvSpPr>
          <p:spPr bwMode="auto">
            <a:xfrm>
              <a:off x="548" y="544"/>
              <a:ext cx="135" cy="136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  <p:sp>
          <p:nvSpPr>
            <p:cNvPr id="48" name="Oval 37"/>
            <p:cNvSpPr>
              <a:spLocks noChangeArrowheads="1"/>
            </p:cNvSpPr>
            <p:nvPr/>
          </p:nvSpPr>
          <p:spPr bwMode="auto">
            <a:xfrm>
              <a:off x="385" y="725"/>
              <a:ext cx="132" cy="136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  <p:sp>
          <p:nvSpPr>
            <p:cNvPr id="49" name="Oval 38"/>
            <p:cNvSpPr>
              <a:spLocks noChangeArrowheads="1"/>
            </p:cNvSpPr>
            <p:nvPr/>
          </p:nvSpPr>
          <p:spPr bwMode="auto">
            <a:xfrm>
              <a:off x="192" y="907"/>
              <a:ext cx="135" cy="120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  <p:sp>
          <p:nvSpPr>
            <p:cNvPr id="50" name="Oval 39"/>
            <p:cNvSpPr>
              <a:spLocks noChangeArrowheads="1"/>
            </p:cNvSpPr>
            <p:nvPr/>
          </p:nvSpPr>
          <p:spPr bwMode="auto">
            <a:xfrm>
              <a:off x="5" y="1088"/>
              <a:ext cx="135" cy="136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  <p:sp>
          <p:nvSpPr>
            <p:cNvPr id="51" name="Oval 40"/>
            <p:cNvSpPr>
              <a:spLocks noChangeArrowheads="1"/>
            </p:cNvSpPr>
            <p:nvPr/>
          </p:nvSpPr>
          <p:spPr bwMode="auto">
            <a:xfrm>
              <a:off x="192" y="1088"/>
              <a:ext cx="135" cy="136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  <p:sp>
          <p:nvSpPr>
            <p:cNvPr id="52" name="Oval 41"/>
            <p:cNvSpPr>
              <a:spLocks noChangeArrowheads="1"/>
            </p:cNvSpPr>
            <p:nvPr/>
          </p:nvSpPr>
          <p:spPr bwMode="auto">
            <a:xfrm>
              <a:off x="385" y="907"/>
              <a:ext cx="132" cy="120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  <p:sp>
          <p:nvSpPr>
            <p:cNvPr id="53" name="Oval 42"/>
            <p:cNvSpPr>
              <a:spLocks noChangeArrowheads="1"/>
            </p:cNvSpPr>
            <p:nvPr/>
          </p:nvSpPr>
          <p:spPr bwMode="auto">
            <a:xfrm>
              <a:off x="548" y="725"/>
              <a:ext cx="135" cy="136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  <p:sp>
          <p:nvSpPr>
            <p:cNvPr id="54" name="Oval 43"/>
            <p:cNvSpPr>
              <a:spLocks noChangeArrowheads="1"/>
            </p:cNvSpPr>
            <p:nvPr/>
          </p:nvSpPr>
          <p:spPr bwMode="auto">
            <a:xfrm>
              <a:off x="736" y="725"/>
              <a:ext cx="135" cy="136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1pPr>
              <a:lvl2pPr marL="742950" indent="-28575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2pPr>
              <a:lvl3pPr marL="11430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3pPr>
              <a:lvl4pPr marL="16002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4pPr>
              <a:lvl5pPr marL="20574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5pPr>
              <a:lvl6pPr marL="25146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6pPr>
              <a:lvl7pPr marL="29718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7pPr>
              <a:lvl8pPr marL="34290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8pPr>
              <a:lvl9pPr marL="38862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9pPr>
            </a:lstStyle>
            <a:p>
              <a:pPr marL="0" marR="0" lvl="0" indent="0" algn="ctr" defTabSz="914400" rtl="0" eaLnBrk="0" fontAlgn="b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  <p:sp>
          <p:nvSpPr>
            <p:cNvPr id="55" name="Oval 44"/>
            <p:cNvSpPr>
              <a:spLocks noChangeArrowheads="1"/>
            </p:cNvSpPr>
            <p:nvPr/>
          </p:nvSpPr>
          <p:spPr bwMode="auto">
            <a:xfrm>
              <a:off x="548" y="907"/>
              <a:ext cx="135" cy="12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1pPr>
              <a:lvl2pPr marL="742950" indent="-28575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2pPr>
              <a:lvl3pPr marL="11430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3pPr>
              <a:lvl4pPr marL="16002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4pPr>
              <a:lvl5pPr marL="20574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5pPr>
              <a:lvl6pPr marL="25146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6pPr>
              <a:lvl7pPr marL="29718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7pPr>
              <a:lvl8pPr marL="34290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8pPr>
              <a:lvl9pPr marL="38862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9pPr>
            </a:lstStyle>
            <a:p>
              <a:pPr marL="0" marR="0" lvl="0" indent="0" algn="ctr" defTabSz="914400" rtl="0" eaLnBrk="0" fontAlgn="b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  <p:sp>
          <p:nvSpPr>
            <p:cNvPr id="56" name="Oval 45"/>
            <p:cNvSpPr>
              <a:spLocks noChangeArrowheads="1"/>
            </p:cNvSpPr>
            <p:nvPr/>
          </p:nvSpPr>
          <p:spPr bwMode="auto">
            <a:xfrm>
              <a:off x="383" y="1088"/>
              <a:ext cx="132" cy="136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1pPr>
              <a:lvl2pPr marL="742950" indent="-28575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2pPr>
              <a:lvl3pPr marL="11430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3pPr>
              <a:lvl4pPr marL="16002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4pPr>
              <a:lvl5pPr marL="20574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5pPr>
              <a:lvl6pPr marL="25146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6pPr>
              <a:lvl7pPr marL="29718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7pPr>
              <a:lvl8pPr marL="34290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8pPr>
              <a:lvl9pPr marL="38862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9pPr>
            </a:lstStyle>
            <a:p>
              <a:pPr marL="0" marR="0" lvl="0" indent="0" algn="ctr" defTabSz="914400" rtl="0" eaLnBrk="0" fontAlgn="b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  <p:sp>
          <p:nvSpPr>
            <p:cNvPr id="57" name="Oval 46"/>
            <p:cNvSpPr>
              <a:spLocks noChangeArrowheads="1"/>
            </p:cNvSpPr>
            <p:nvPr/>
          </p:nvSpPr>
          <p:spPr bwMode="auto">
            <a:xfrm>
              <a:off x="192" y="1270"/>
              <a:ext cx="135" cy="136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1pPr>
              <a:lvl2pPr marL="742950" indent="-28575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2pPr>
              <a:lvl3pPr marL="11430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3pPr>
              <a:lvl4pPr marL="16002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4pPr>
              <a:lvl5pPr marL="20574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5pPr>
              <a:lvl6pPr marL="25146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6pPr>
              <a:lvl7pPr marL="29718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7pPr>
              <a:lvl8pPr marL="34290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8pPr>
              <a:lvl9pPr marL="38862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9pPr>
            </a:lstStyle>
            <a:p>
              <a:pPr marL="0" marR="0" lvl="0" indent="0" algn="ctr" defTabSz="914400" rtl="0" eaLnBrk="0" fontAlgn="b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  <p:sp>
          <p:nvSpPr>
            <p:cNvPr id="58" name="Oval 47"/>
            <p:cNvSpPr>
              <a:spLocks noChangeArrowheads="1"/>
            </p:cNvSpPr>
            <p:nvPr/>
          </p:nvSpPr>
          <p:spPr bwMode="auto">
            <a:xfrm>
              <a:off x="548" y="1088"/>
              <a:ext cx="135" cy="136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1pPr>
              <a:lvl2pPr marL="742950" indent="-28575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2pPr>
              <a:lvl3pPr marL="11430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3pPr>
              <a:lvl4pPr marL="16002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4pPr>
              <a:lvl5pPr marL="20574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5pPr>
              <a:lvl6pPr marL="25146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6pPr>
              <a:lvl7pPr marL="29718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7pPr>
              <a:lvl8pPr marL="34290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8pPr>
              <a:lvl9pPr marL="38862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9pPr>
            </a:lstStyle>
            <a:p>
              <a:pPr marL="0" marR="0" lvl="0" indent="0" algn="ctr" defTabSz="914400" rtl="0" eaLnBrk="0" fontAlgn="b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  <p:sp>
          <p:nvSpPr>
            <p:cNvPr id="59" name="Oval 48"/>
            <p:cNvSpPr>
              <a:spLocks noChangeArrowheads="1"/>
            </p:cNvSpPr>
            <p:nvPr/>
          </p:nvSpPr>
          <p:spPr bwMode="auto">
            <a:xfrm>
              <a:off x="548" y="1270"/>
              <a:ext cx="135" cy="136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1pPr>
              <a:lvl2pPr marL="742950" indent="-28575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2pPr>
              <a:lvl3pPr marL="11430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3pPr>
              <a:lvl4pPr marL="16002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4pPr>
              <a:lvl5pPr marL="20574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5pPr>
              <a:lvl6pPr marL="25146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6pPr>
              <a:lvl7pPr marL="29718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7pPr>
              <a:lvl8pPr marL="34290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8pPr>
              <a:lvl9pPr marL="38862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9pPr>
            </a:lstStyle>
            <a:p>
              <a:pPr marL="0" marR="0" lvl="0" indent="0" algn="ctr" defTabSz="914400" rtl="0" eaLnBrk="0" fontAlgn="b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</p:grpSp>
      <p:sp>
        <p:nvSpPr>
          <p:cNvPr id="60" name="Rectangle 50"/>
          <p:cNvSpPr>
            <a:spLocks noChangeArrowheads="1"/>
          </p:cNvSpPr>
          <p:nvPr/>
        </p:nvSpPr>
        <p:spPr bwMode="auto">
          <a:xfrm>
            <a:off x="1373188" y="5575300"/>
            <a:ext cx="2133600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063" tIns="43032" rIns="86063" bIns="43032" anchor="b"/>
          <a:lstStyle>
            <a:lvl1pPr defTabSz="860425" fontAlgn="b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LiSu" panose="02010509060101010101" pitchFamily="49" charset="-122"/>
              </a:defRPr>
            </a:lvl1pPr>
            <a:lvl2pPr marL="742950" indent="-285750" defTabSz="860425" fontAlgn="b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LiSu" panose="02010509060101010101" pitchFamily="49" charset="-122"/>
              </a:defRPr>
            </a:lvl2pPr>
            <a:lvl3pPr marL="1143000" indent="-228600" defTabSz="860425" fontAlgn="b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LiSu" panose="02010509060101010101" pitchFamily="49" charset="-122"/>
              </a:defRPr>
            </a:lvl3pPr>
            <a:lvl4pPr marL="1600200" indent="-228600" defTabSz="860425" fontAlgn="b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LiSu" panose="02010509060101010101" pitchFamily="49" charset="-122"/>
              </a:defRPr>
            </a:lvl4pPr>
            <a:lvl5pPr marL="2057400" indent="-228600" defTabSz="860425" fontAlgn="b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LiSu" panose="02010509060101010101" pitchFamily="49" charset="-122"/>
              </a:defRPr>
            </a:lvl5pPr>
            <a:lvl6pPr marL="2514600" indent="-228600" defTabSz="860425" eaLnBrk="0" fontAlgn="b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LiSu" panose="02010509060101010101" pitchFamily="49" charset="-122"/>
              </a:defRPr>
            </a:lvl6pPr>
            <a:lvl7pPr marL="2971800" indent="-228600" defTabSz="860425" eaLnBrk="0" fontAlgn="b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LiSu" panose="02010509060101010101" pitchFamily="49" charset="-122"/>
              </a:defRPr>
            </a:lvl7pPr>
            <a:lvl8pPr marL="3429000" indent="-228600" defTabSz="860425" eaLnBrk="0" fontAlgn="b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LiSu" panose="02010509060101010101" pitchFamily="49" charset="-122"/>
              </a:defRPr>
            </a:lvl8pPr>
            <a:lvl9pPr marL="3886200" indent="-228600" defTabSz="860425" eaLnBrk="0" fontAlgn="b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LiSu" panose="02010509060101010101" pitchFamily="49" charset="-122"/>
              </a:defRPr>
            </a:lvl9pPr>
          </a:lstStyle>
          <a:p>
            <a:pPr marL="0" marR="0" lvl="0" indent="0" algn="l" defTabSz="8604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1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pic>
        <p:nvPicPr>
          <p:cNvPr id="14343" name="Picture 55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73188" cy="13604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337" name="Rectangle 49"/>
          <p:cNvSpPr>
            <a:spLocks noGrp="1" noChangeArrowheads="1"/>
          </p:cNvSpPr>
          <p:nvPr>
            <p:ph type="subTitle" idx="1"/>
          </p:nvPr>
        </p:nvSpPr>
        <p:spPr>
          <a:xfrm>
            <a:off x="2819400" y="3594100"/>
            <a:ext cx="6021388" cy="19812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3200">
                <a:solidFill>
                  <a:srgbClr val="000000"/>
                </a:solidFill>
              </a:defRPr>
            </a:lvl1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12339" name="Rectangle 51"/>
          <p:cNvSpPr>
            <a:spLocks noGrp="1" noChangeArrowheads="1"/>
          </p:cNvSpPr>
          <p:nvPr>
            <p:ph type="ctrTitle"/>
          </p:nvPr>
        </p:nvSpPr>
        <p:spPr>
          <a:xfrm>
            <a:off x="2973388" y="1079500"/>
            <a:ext cx="6019800" cy="1973263"/>
          </a:xfrm>
        </p:spPr>
        <p:txBody>
          <a:bodyPr/>
          <a:lstStyle>
            <a:lvl1pPr>
              <a:defRPr sz="4700" b="0">
                <a:solidFill>
                  <a:srgbClr val="FFFFFF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62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5573713"/>
            <a:ext cx="2133600" cy="425450"/>
          </a:xfrm>
          <a:prstGeom prst="rect">
            <a:avLst/>
          </a:prstGeom>
          <a:ln>
            <a:miter lim="800000"/>
          </a:ln>
        </p:spPr>
        <p:txBody>
          <a:bodyPr vert="horz" wrap="square" lIns="86063" tIns="43032" rIns="86063" bIns="43032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3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4788" y="5573713"/>
            <a:ext cx="2133600" cy="425450"/>
          </a:xfrm>
          <a:prstGeom prst="rect">
            <a:avLst/>
          </a:prstGeom>
          <a:ln>
            <a:miter lim="800000"/>
          </a:ln>
        </p:spPr>
        <p:txBody>
          <a:bodyPr vert="horz" wrap="square" lIns="86063" tIns="43032" rIns="86063" bIns="43032" numCol="1" anchor="t" anchorCtr="0" compatLnSpc="1"/>
          <a:lstStyle>
            <a:lvl1pPr>
              <a:buFontTx/>
              <a:buNone/>
              <a:defRPr noProof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7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15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8600" y="5740400"/>
            <a:ext cx="2133600" cy="304800"/>
          </a:xfrm>
          <a:prstGeom prst="rect">
            <a:avLst/>
          </a:prstGeom>
          <a:ln>
            <a:miter lim="800000"/>
          </a:ln>
        </p:spPr>
        <p:txBody>
          <a:bodyPr vert="horz" wrap="square" lIns="86063" tIns="43032" rIns="86063" bIns="43032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6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326188" y="5576888"/>
            <a:ext cx="2133600" cy="427038"/>
          </a:xfrm>
          <a:prstGeom prst="rect">
            <a:avLst/>
          </a:prstGeom>
          <a:ln>
            <a:miter lim="800000"/>
          </a:ln>
        </p:spPr>
        <p:txBody>
          <a:bodyPr vert="horz" wrap="square" lIns="86063" tIns="43032" rIns="86063" bIns="43032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62FB819-4B9E-45E2-8B0B-267BE84F1456}" type="slidenum">
              <a:rPr kumimoji="0" lang="en-US" altLang="zh-CN" sz="17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r>
              <a:rPr kumimoji="0" lang="en-US" altLang="zh-CN" sz="17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/39</a:t>
            </a:r>
            <a:endParaRPr kumimoji="0" lang="en-US" altLang="zh-CN" sz="17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933825"/>
            <a:ext cx="7773987" cy="121602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593975"/>
            <a:ext cx="7773987" cy="133985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15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8600" y="5740400"/>
            <a:ext cx="2133600" cy="304800"/>
          </a:xfrm>
          <a:prstGeom prst="rect">
            <a:avLst/>
          </a:prstGeom>
          <a:ln>
            <a:miter lim="800000"/>
          </a:ln>
        </p:spPr>
        <p:txBody>
          <a:bodyPr vert="horz" wrap="square" lIns="86063" tIns="43032" rIns="86063" bIns="43032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6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326188" y="5576888"/>
            <a:ext cx="2133600" cy="427038"/>
          </a:xfrm>
          <a:prstGeom prst="rect">
            <a:avLst/>
          </a:prstGeom>
          <a:ln>
            <a:miter lim="800000"/>
          </a:ln>
        </p:spPr>
        <p:txBody>
          <a:bodyPr vert="horz" wrap="square" lIns="86063" tIns="43032" rIns="86063" bIns="43032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7001810-DC3C-4E1B-8C81-365053065339}" type="slidenum">
              <a:rPr kumimoji="0" lang="en-US" altLang="zh-CN" sz="17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r>
              <a:rPr kumimoji="0" lang="en-US" altLang="zh-CN" sz="17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/39</a:t>
            </a:r>
            <a:endParaRPr kumimoji="0" lang="en-US" altLang="zh-CN" sz="17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765300"/>
            <a:ext cx="4000500" cy="3506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10100" y="1765300"/>
            <a:ext cx="4002088" cy="3506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15" name="Rectangle 12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228600" y="5740400"/>
            <a:ext cx="2133600" cy="304800"/>
          </a:xfrm>
          <a:prstGeom prst="rect">
            <a:avLst/>
          </a:prstGeom>
          <a:ln>
            <a:miter lim="800000"/>
          </a:ln>
        </p:spPr>
        <p:txBody>
          <a:bodyPr vert="horz" wrap="square" lIns="86063" tIns="43032" rIns="86063" bIns="43032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6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326188" y="5576888"/>
            <a:ext cx="2133600" cy="427038"/>
          </a:xfrm>
          <a:prstGeom prst="rect">
            <a:avLst/>
          </a:prstGeom>
          <a:ln>
            <a:miter lim="800000"/>
          </a:ln>
        </p:spPr>
        <p:txBody>
          <a:bodyPr vert="horz" wrap="square" lIns="86063" tIns="43032" rIns="86063" bIns="43032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D9A4976-AA56-42F7-A889-C521E8873D62}" type="slidenum">
              <a:rPr kumimoji="0" lang="en-US" altLang="zh-CN" sz="17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r>
              <a:rPr kumimoji="0" lang="en-US" altLang="zh-CN" sz="17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/39</a:t>
            </a:r>
            <a:endParaRPr kumimoji="0" lang="en-US" altLang="zh-CN" sz="17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44475"/>
            <a:ext cx="8231188" cy="1020763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70013"/>
            <a:ext cx="4040188" cy="5715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941513"/>
            <a:ext cx="4040188" cy="35274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6613" y="1370013"/>
            <a:ext cx="4041775" cy="5715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6613" y="1941513"/>
            <a:ext cx="4041775" cy="35274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15" name="Rectangle 12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228600" y="5740400"/>
            <a:ext cx="2133600" cy="304800"/>
          </a:xfrm>
          <a:prstGeom prst="rect">
            <a:avLst/>
          </a:prstGeom>
          <a:ln>
            <a:miter lim="800000"/>
          </a:ln>
        </p:spPr>
        <p:txBody>
          <a:bodyPr vert="horz" wrap="square" lIns="86063" tIns="43032" rIns="86063" bIns="43032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6" name="Rectangle 13"/>
          <p:cNvSpPr>
            <a:spLocks noGrp="1" noChangeArrowheads="1"/>
          </p:cNvSpPr>
          <p:nvPr>
            <p:ph type="sldNum" sz="quarter" idx="14"/>
          </p:nvPr>
        </p:nvSpPr>
        <p:spPr bwMode="auto">
          <a:xfrm>
            <a:off x="6326188" y="5576888"/>
            <a:ext cx="2133600" cy="427038"/>
          </a:xfrm>
          <a:prstGeom prst="rect">
            <a:avLst/>
          </a:prstGeom>
          <a:ln>
            <a:miter lim="800000"/>
          </a:ln>
        </p:spPr>
        <p:txBody>
          <a:bodyPr vert="horz" wrap="square" lIns="86063" tIns="43032" rIns="86063" bIns="43032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76BC669-3ADA-4302-BC5D-9FEF1736D969}" type="slidenum">
              <a:rPr kumimoji="0" lang="en-US" altLang="zh-CN" sz="17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r>
              <a:rPr kumimoji="0" lang="en-US" altLang="zh-CN" sz="17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/39</a:t>
            </a:r>
            <a:endParaRPr kumimoji="0" lang="en-US" altLang="zh-CN" sz="17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15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8600" y="5740400"/>
            <a:ext cx="2133600" cy="304800"/>
          </a:xfrm>
          <a:prstGeom prst="rect">
            <a:avLst/>
          </a:prstGeom>
          <a:ln>
            <a:miter lim="800000"/>
          </a:ln>
        </p:spPr>
        <p:txBody>
          <a:bodyPr vert="horz" wrap="square" lIns="86063" tIns="43032" rIns="86063" bIns="43032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6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326188" y="5576888"/>
            <a:ext cx="2133600" cy="427038"/>
          </a:xfrm>
          <a:prstGeom prst="rect">
            <a:avLst/>
          </a:prstGeom>
          <a:ln>
            <a:miter lim="800000"/>
          </a:ln>
        </p:spPr>
        <p:txBody>
          <a:bodyPr vert="horz" wrap="square" lIns="86063" tIns="43032" rIns="86063" bIns="43032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0740927-A01E-476B-939B-BCBA3B9EBA53}" type="slidenum">
              <a:rPr kumimoji="0" lang="en-US" altLang="zh-CN" sz="17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r>
              <a:rPr kumimoji="0" lang="en-US" altLang="zh-CN" sz="17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/39</a:t>
            </a:r>
            <a:endParaRPr kumimoji="0" lang="en-US" altLang="zh-CN" sz="17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8600" y="5740400"/>
            <a:ext cx="2133600" cy="304800"/>
          </a:xfrm>
          <a:prstGeom prst="rect">
            <a:avLst/>
          </a:prstGeom>
          <a:ln>
            <a:miter lim="800000"/>
          </a:ln>
        </p:spPr>
        <p:txBody>
          <a:bodyPr vert="horz" wrap="square" lIns="86063" tIns="43032" rIns="86063" bIns="43032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6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326188" y="5576888"/>
            <a:ext cx="2133600" cy="427038"/>
          </a:xfrm>
          <a:prstGeom prst="rect">
            <a:avLst/>
          </a:prstGeom>
          <a:ln>
            <a:miter lim="800000"/>
          </a:ln>
        </p:spPr>
        <p:txBody>
          <a:bodyPr vert="horz" wrap="square" lIns="86063" tIns="43032" rIns="86063" bIns="43032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36078BC-25BD-4F18-8691-DCAE3D27FB3D}" type="slidenum">
              <a:rPr kumimoji="0" lang="en-US" altLang="zh-CN" sz="17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r>
              <a:rPr kumimoji="0" lang="en-US" altLang="zh-CN" sz="17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/39</a:t>
            </a:r>
            <a:endParaRPr kumimoji="0" lang="en-US" altLang="zh-CN" sz="17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44475"/>
            <a:ext cx="3008313" cy="10366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44475"/>
            <a:ext cx="5113338" cy="52244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281113"/>
            <a:ext cx="3008313" cy="41878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15" name="Rectangle 12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228600" y="5740400"/>
            <a:ext cx="2133600" cy="304800"/>
          </a:xfrm>
          <a:prstGeom prst="rect">
            <a:avLst/>
          </a:prstGeom>
          <a:ln>
            <a:miter lim="800000"/>
          </a:ln>
        </p:spPr>
        <p:txBody>
          <a:bodyPr vert="horz" wrap="square" lIns="86063" tIns="43032" rIns="86063" bIns="43032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6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326188" y="5576888"/>
            <a:ext cx="2133600" cy="427038"/>
          </a:xfrm>
          <a:prstGeom prst="rect">
            <a:avLst/>
          </a:prstGeom>
          <a:ln>
            <a:miter lim="800000"/>
          </a:ln>
        </p:spPr>
        <p:txBody>
          <a:bodyPr vert="horz" wrap="square" lIns="86063" tIns="43032" rIns="86063" bIns="43032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F3F4573-4392-45D5-B45B-DCFDF7A289D1}" type="slidenum">
              <a:rPr kumimoji="0" lang="en-US" altLang="zh-CN" sz="17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r>
              <a:rPr kumimoji="0" lang="en-US" altLang="zh-CN" sz="17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/39</a:t>
            </a:r>
            <a:endParaRPr kumimoji="0" lang="en-US" altLang="zh-CN" sz="17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44475"/>
            <a:ext cx="8231188" cy="1020763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28750"/>
            <a:ext cx="8231188" cy="40401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5573713"/>
            <a:ext cx="2133600" cy="425450"/>
          </a:xfrm>
          <a:prstGeom prst="rect">
            <a:avLst/>
          </a:prstGeom>
          <a:ln>
            <a:miter lim="800000"/>
          </a:ln>
        </p:spPr>
        <p:txBody>
          <a:bodyPr vert="horz" wrap="square" lIns="86063" tIns="43032" rIns="86063" bIns="43032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284663"/>
            <a:ext cx="5487987" cy="50641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47688"/>
            <a:ext cx="5487987" cy="3671887"/>
          </a:xfrm>
        </p:spPr>
        <p:txBody>
          <a:bodyPr vert="horz" wrap="square" lIns="86063" tIns="43032" rIns="86063" bIns="43032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860425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791075"/>
            <a:ext cx="5487987" cy="7175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15" name="Rectangle 12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228600" y="5740400"/>
            <a:ext cx="2133600" cy="304800"/>
          </a:xfrm>
          <a:prstGeom prst="rect">
            <a:avLst/>
          </a:prstGeom>
          <a:ln>
            <a:miter lim="800000"/>
          </a:ln>
        </p:spPr>
        <p:txBody>
          <a:bodyPr vert="horz" wrap="square" lIns="86063" tIns="43032" rIns="86063" bIns="43032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6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326188" y="5576888"/>
            <a:ext cx="2133600" cy="427038"/>
          </a:xfrm>
          <a:prstGeom prst="rect">
            <a:avLst/>
          </a:prstGeom>
          <a:ln>
            <a:miter lim="800000"/>
          </a:ln>
        </p:spPr>
        <p:txBody>
          <a:bodyPr vert="horz" wrap="square" lIns="86063" tIns="43032" rIns="86063" bIns="43032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61205C-1195-414B-A561-C42C253ADFCE}" type="slidenum">
              <a:rPr kumimoji="0" lang="en-US" altLang="zh-CN" sz="17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r>
              <a:rPr kumimoji="0" lang="en-US" altLang="zh-CN" sz="17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/39</a:t>
            </a:r>
            <a:endParaRPr kumimoji="0" lang="en-US" altLang="zh-CN" sz="17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 showMasterSp="0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15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8600" y="5740400"/>
            <a:ext cx="2133600" cy="304800"/>
          </a:xfrm>
          <a:prstGeom prst="rect">
            <a:avLst/>
          </a:prstGeom>
          <a:ln>
            <a:miter lim="800000"/>
          </a:ln>
        </p:spPr>
        <p:txBody>
          <a:bodyPr vert="horz" wrap="square" lIns="86063" tIns="43032" rIns="86063" bIns="43032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6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326188" y="5576888"/>
            <a:ext cx="2133600" cy="427038"/>
          </a:xfrm>
          <a:prstGeom prst="rect">
            <a:avLst/>
          </a:prstGeom>
          <a:ln>
            <a:miter lim="800000"/>
          </a:ln>
        </p:spPr>
        <p:txBody>
          <a:bodyPr vert="horz" wrap="square" lIns="86063" tIns="43032" rIns="86063" bIns="43032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CC43662-1FC6-409E-AE0B-1A83B32F4838}" type="slidenum">
              <a:rPr kumimoji="0" lang="en-US" altLang="zh-CN" sz="17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r>
              <a:rPr kumimoji="0" lang="en-US" altLang="zh-CN" sz="17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/39</a:t>
            </a:r>
            <a:endParaRPr kumimoji="0" lang="en-US" altLang="zh-CN" sz="17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8" y="884238"/>
            <a:ext cx="2038350" cy="4387850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884238"/>
            <a:ext cx="5964238" cy="4387850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15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8600" y="5740400"/>
            <a:ext cx="2133600" cy="304800"/>
          </a:xfrm>
          <a:prstGeom prst="rect">
            <a:avLst/>
          </a:prstGeom>
          <a:ln>
            <a:miter lim="800000"/>
          </a:ln>
        </p:spPr>
        <p:txBody>
          <a:bodyPr vert="horz" wrap="square" lIns="86063" tIns="43032" rIns="86063" bIns="43032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6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326188" y="5576888"/>
            <a:ext cx="2133600" cy="427038"/>
          </a:xfrm>
          <a:prstGeom prst="rect">
            <a:avLst/>
          </a:prstGeom>
          <a:ln>
            <a:miter lim="800000"/>
          </a:ln>
        </p:spPr>
        <p:txBody>
          <a:bodyPr vert="horz" wrap="square" lIns="86063" tIns="43032" rIns="86063" bIns="43032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246BB69-D6C7-434C-8A7F-85C5EA61E03F}" type="slidenum">
              <a:rPr kumimoji="0" lang="en-US" altLang="zh-CN" sz="17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r>
              <a:rPr kumimoji="0" lang="en-US" altLang="zh-CN" sz="17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/39</a:t>
            </a:r>
            <a:endParaRPr kumimoji="0" lang="en-US" altLang="zh-CN" sz="17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933825"/>
            <a:ext cx="7773987" cy="121602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593975"/>
            <a:ext cx="7773987" cy="13398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5573713"/>
            <a:ext cx="2133600" cy="425450"/>
          </a:xfrm>
          <a:prstGeom prst="rect">
            <a:avLst/>
          </a:prstGeom>
          <a:ln>
            <a:miter lim="800000"/>
          </a:ln>
        </p:spPr>
        <p:txBody>
          <a:bodyPr vert="horz" wrap="square" lIns="86063" tIns="43032" rIns="86063" bIns="43032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44475"/>
            <a:ext cx="8231188" cy="1020763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28750"/>
            <a:ext cx="4038600" cy="4040188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28750"/>
            <a:ext cx="4040188" cy="4040188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3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5573713"/>
            <a:ext cx="2133600" cy="425450"/>
          </a:xfrm>
          <a:prstGeom prst="rect">
            <a:avLst/>
          </a:prstGeom>
          <a:ln>
            <a:miter lim="800000"/>
          </a:ln>
        </p:spPr>
        <p:txBody>
          <a:bodyPr vert="horz" wrap="square" lIns="86063" tIns="43032" rIns="86063" bIns="43032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44475"/>
            <a:ext cx="8231188" cy="10207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70013"/>
            <a:ext cx="4040188" cy="5715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941513"/>
            <a:ext cx="4040188" cy="35274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6613" y="1370013"/>
            <a:ext cx="4041775" cy="5715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6613" y="1941513"/>
            <a:ext cx="4041775" cy="35274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3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5573713"/>
            <a:ext cx="2133600" cy="425450"/>
          </a:xfrm>
          <a:prstGeom prst="rect">
            <a:avLst/>
          </a:prstGeom>
          <a:ln>
            <a:miter lim="800000"/>
          </a:ln>
        </p:spPr>
        <p:txBody>
          <a:bodyPr vert="horz" wrap="square" lIns="86063" tIns="43032" rIns="86063" bIns="43032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44475"/>
            <a:ext cx="8231188" cy="1020763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4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5573713"/>
            <a:ext cx="2133600" cy="425450"/>
          </a:xfrm>
          <a:prstGeom prst="rect">
            <a:avLst/>
          </a:prstGeom>
          <a:ln>
            <a:miter lim="800000"/>
          </a:ln>
        </p:spPr>
        <p:txBody>
          <a:bodyPr vert="horz" wrap="square" lIns="86063" tIns="43032" rIns="86063" bIns="43032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5573713"/>
            <a:ext cx="2133600" cy="425450"/>
          </a:xfrm>
          <a:prstGeom prst="rect">
            <a:avLst/>
          </a:prstGeom>
          <a:ln>
            <a:miter lim="800000"/>
          </a:ln>
        </p:spPr>
        <p:txBody>
          <a:bodyPr vert="horz" wrap="square" lIns="86063" tIns="43032" rIns="86063" bIns="43032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44475"/>
            <a:ext cx="3008313" cy="10366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44475"/>
            <a:ext cx="5113338" cy="522446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281113"/>
            <a:ext cx="3008313" cy="4187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3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5573713"/>
            <a:ext cx="2133600" cy="425450"/>
          </a:xfrm>
          <a:prstGeom prst="rect">
            <a:avLst/>
          </a:prstGeom>
          <a:ln>
            <a:miter lim="800000"/>
          </a:ln>
        </p:spPr>
        <p:txBody>
          <a:bodyPr vert="horz" wrap="square" lIns="86063" tIns="43032" rIns="86063" bIns="43032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284663"/>
            <a:ext cx="5487987" cy="50641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47688"/>
            <a:ext cx="5487987" cy="3671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860425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791075"/>
            <a:ext cx="5487987" cy="717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3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5573713"/>
            <a:ext cx="2133600" cy="425450"/>
          </a:xfrm>
          <a:prstGeom prst="rect">
            <a:avLst/>
          </a:prstGeom>
          <a:ln>
            <a:miter lim="800000"/>
          </a:ln>
        </p:spPr>
        <p:txBody>
          <a:bodyPr vert="horz" wrap="square" lIns="86063" tIns="43032" rIns="86063" bIns="43032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30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5573713"/>
            <a:ext cx="2133600" cy="4254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86063" tIns="43032" rIns="86063" bIns="43032" numCol="1" anchor="t" anchorCtr="0" compatLnSpc="1"/>
          <a:lstStyle>
            <a:lvl1pPr algn="l" eaLnBrk="1" fontAlgn="base" hangingPunct="1">
              <a:buFontTx/>
              <a:buNone/>
              <a:defRPr sz="1300" b="0">
                <a:ea typeface="SimSun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grpSp>
        <p:nvGrpSpPr>
          <p:cNvPr id="1027" name="Group 7"/>
          <p:cNvGrpSpPr/>
          <p:nvPr/>
        </p:nvGrpSpPr>
        <p:grpSpPr>
          <a:xfrm>
            <a:off x="7088188" y="2312988"/>
            <a:ext cx="1368425" cy="1992312"/>
            <a:chOff x="0" y="0"/>
            <a:chExt cx="862" cy="1406"/>
          </a:xfrm>
        </p:grpSpPr>
        <p:sp>
          <p:nvSpPr>
            <p:cNvPr id="1036" name="Oval 8"/>
            <p:cNvSpPr>
              <a:spLocks noChangeArrowheads="1"/>
            </p:cNvSpPr>
            <p:nvPr/>
          </p:nvSpPr>
          <p:spPr bwMode="auto">
            <a:xfrm>
              <a:off x="0" y="0"/>
              <a:ext cx="136" cy="136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4776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1pPr>
              <a:lvl2pPr marL="742950" indent="-28575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2pPr>
              <a:lvl3pPr marL="11430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3pPr>
              <a:lvl4pPr marL="16002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4pPr>
              <a:lvl5pPr marL="20574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5pPr>
              <a:lvl6pPr marL="25146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6pPr>
              <a:lvl7pPr marL="29718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7pPr>
              <a:lvl8pPr marL="34290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8pPr>
              <a:lvl9pPr marL="38862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9pPr>
            </a:lstStyle>
            <a:p>
              <a:pPr marL="0" marR="0" lvl="0" indent="0" algn="ctr" defTabSz="914400" rtl="0" eaLnBrk="0" fontAlgn="b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  <p:sp>
          <p:nvSpPr>
            <p:cNvPr id="1037" name="Oval 9"/>
            <p:cNvSpPr>
              <a:spLocks noChangeArrowheads="1"/>
            </p:cNvSpPr>
            <p:nvPr/>
          </p:nvSpPr>
          <p:spPr bwMode="auto">
            <a:xfrm>
              <a:off x="182" y="0"/>
              <a:ext cx="136" cy="136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4776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1pPr>
              <a:lvl2pPr marL="742950" indent="-28575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2pPr>
              <a:lvl3pPr marL="11430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3pPr>
              <a:lvl4pPr marL="16002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4pPr>
              <a:lvl5pPr marL="20574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5pPr>
              <a:lvl6pPr marL="25146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6pPr>
              <a:lvl7pPr marL="29718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7pPr>
              <a:lvl8pPr marL="34290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8pPr>
              <a:lvl9pPr marL="38862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9pPr>
            </a:lstStyle>
            <a:p>
              <a:pPr marL="0" marR="0" lvl="0" indent="0" algn="ctr" defTabSz="914400" rtl="0" eaLnBrk="0" fontAlgn="b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  <p:sp>
          <p:nvSpPr>
            <p:cNvPr id="1038" name="Oval 10"/>
            <p:cNvSpPr>
              <a:spLocks noChangeArrowheads="1"/>
            </p:cNvSpPr>
            <p:nvPr/>
          </p:nvSpPr>
          <p:spPr bwMode="auto">
            <a:xfrm>
              <a:off x="363" y="0"/>
              <a:ext cx="136" cy="136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4776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1pPr>
              <a:lvl2pPr marL="742950" indent="-28575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2pPr>
              <a:lvl3pPr marL="11430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3pPr>
              <a:lvl4pPr marL="16002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4pPr>
              <a:lvl5pPr marL="20574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5pPr>
              <a:lvl6pPr marL="25146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6pPr>
              <a:lvl7pPr marL="29718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7pPr>
              <a:lvl8pPr marL="34290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8pPr>
              <a:lvl9pPr marL="38862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9pPr>
            </a:lstStyle>
            <a:p>
              <a:pPr marL="0" marR="0" lvl="0" indent="0" algn="ctr" defTabSz="914400" rtl="0" eaLnBrk="0" fontAlgn="b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  <p:sp>
          <p:nvSpPr>
            <p:cNvPr id="1039" name="Oval 11"/>
            <p:cNvSpPr>
              <a:spLocks noChangeArrowheads="1"/>
            </p:cNvSpPr>
            <p:nvPr/>
          </p:nvSpPr>
          <p:spPr bwMode="auto">
            <a:xfrm>
              <a:off x="0" y="181"/>
              <a:ext cx="136" cy="137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4776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1pPr>
              <a:lvl2pPr marL="742950" indent="-28575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2pPr>
              <a:lvl3pPr marL="11430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3pPr>
              <a:lvl4pPr marL="16002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4pPr>
              <a:lvl5pPr marL="20574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5pPr>
              <a:lvl6pPr marL="25146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6pPr>
              <a:lvl7pPr marL="29718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7pPr>
              <a:lvl8pPr marL="34290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8pPr>
              <a:lvl9pPr marL="38862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9pPr>
            </a:lstStyle>
            <a:p>
              <a:pPr marL="0" marR="0" lvl="0" indent="0" algn="ctr" defTabSz="914400" rtl="0" eaLnBrk="0" fontAlgn="b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  <p:sp>
          <p:nvSpPr>
            <p:cNvPr id="1040" name="Oval 12"/>
            <p:cNvSpPr>
              <a:spLocks noChangeArrowheads="1"/>
            </p:cNvSpPr>
            <p:nvPr/>
          </p:nvSpPr>
          <p:spPr bwMode="auto">
            <a:xfrm>
              <a:off x="363" y="181"/>
              <a:ext cx="136" cy="137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4776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1pPr>
              <a:lvl2pPr marL="742950" indent="-28575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2pPr>
              <a:lvl3pPr marL="11430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3pPr>
              <a:lvl4pPr marL="16002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4pPr>
              <a:lvl5pPr marL="20574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5pPr>
              <a:lvl6pPr marL="25146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6pPr>
              <a:lvl7pPr marL="29718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7pPr>
              <a:lvl8pPr marL="34290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8pPr>
              <a:lvl9pPr marL="38862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9pPr>
            </a:lstStyle>
            <a:p>
              <a:pPr marL="0" marR="0" lvl="0" indent="0" algn="ctr" defTabSz="914400" rtl="0" eaLnBrk="0" fontAlgn="b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  <p:sp>
          <p:nvSpPr>
            <p:cNvPr id="1041" name="Oval 13"/>
            <p:cNvSpPr>
              <a:spLocks noChangeArrowheads="1"/>
            </p:cNvSpPr>
            <p:nvPr/>
          </p:nvSpPr>
          <p:spPr bwMode="auto">
            <a:xfrm>
              <a:off x="182" y="181"/>
              <a:ext cx="136" cy="137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4776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1pPr>
              <a:lvl2pPr marL="742950" indent="-28575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2pPr>
              <a:lvl3pPr marL="11430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3pPr>
              <a:lvl4pPr marL="16002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4pPr>
              <a:lvl5pPr marL="20574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5pPr>
              <a:lvl6pPr marL="25146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6pPr>
              <a:lvl7pPr marL="29718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7pPr>
              <a:lvl8pPr marL="34290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8pPr>
              <a:lvl9pPr marL="38862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9pPr>
            </a:lstStyle>
            <a:p>
              <a:pPr marL="0" marR="0" lvl="0" indent="0" algn="ctr" defTabSz="914400" rtl="0" eaLnBrk="0" fontAlgn="b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  <p:sp>
          <p:nvSpPr>
            <p:cNvPr id="1042" name="Oval 14"/>
            <p:cNvSpPr>
              <a:spLocks noChangeArrowheads="1"/>
            </p:cNvSpPr>
            <p:nvPr/>
          </p:nvSpPr>
          <p:spPr bwMode="auto">
            <a:xfrm>
              <a:off x="0" y="363"/>
              <a:ext cx="136" cy="136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4776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1pPr>
              <a:lvl2pPr marL="742950" indent="-28575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2pPr>
              <a:lvl3pPr marL="11430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3pPr>
              <a:lvl4pPr marL="16002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4pPr>
              <a:lvl5pPr marL="20574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5pPr>
              <a:lvl6pPr marL="25146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6pPr>
              <a:lvl7pPr marL="29718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7pPr>
              <a:lvl8pPr marL="34290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8pPr>
              <a:lvl9pPr marL="38862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9pPr>
            </a:lstStyle>
            <a:p>
              <a:pPr marL="0" marR="0" lvl="0" indent="0" algn="ctr" defTabSz="914400" rtl="0" eaLnBrk="0" fontAlgn="b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  <p:sp>
          <p:nvSpPr>
            <p:cNvPr id="1043" name="Oval 15"/>
            <p:cNvSpPr>
              <a:spLocks noChangeArrowheads="1"/>
            </p:cNvSpPr>
            <p:nvPr/>
          </p:nvSpPr>
          <p:spPr bwMode="auto">
            <a:xfrm>
              <a:off x="0" y="544"/>
              <a:ext cx="136" cy="137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4776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1pPr>
              <a:lvl2pPr marL="742950" indent="-28575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2pPr>
              <a:lvl3pPr marL="11430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3pPr>
              <a:lvl4pPr marL="16002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4pPr>
              <a:lvl5pPr marL="20574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5pPr>
              <a:lvl6pPr marL="25146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6pPr>
              <a:lvl7pPr marL="29718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7pPr>
              <a:lvl8pPr marL="34290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8pPr>
              <a:lvl9pPr marL="38862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9pPr>
            </a:lstStyle>
            <a:p>
              <a:pPr marL="0" marR="0" lvl="0" indent="0" algn="ctr" defTabSz="914400" rtl="0" eaLnBrk="0" fontAlgn="b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  <p:sp>
          <p:nvSpPr>
            <p:cNvPr id="1044" name="Oval 16"/>
            <p:cNvSpPr>
              <a:spLocks noChangeArrowheads="1"/>
            </p:cNvSpPr>
            <p:nvPr/>
          </p:nvSpPr>
          <p:spPr bwMode="auto">
            <a:xfrm>
              <a:off x="182" y="363"/>
              <a:ext cx="136" cy="136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4776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1pPr>
              <a:lvl2pPr marL="742950" indent="-28575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2pPr>
              <a:lvl3pPr marL="11430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3pPr>
              <a:lvl4pPr marL="16002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4pPr>
              <a:lvl5pPr marL="20574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5pPr>
              <a:lvl6pPr marL="25146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6pPr>
              <a:lvl7pPr marL="29718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7pPr>
              <a:lvl8pPr marL="34290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8pPr>
              <a:lvl9pPr marL="38862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9pPr>
            </a:lstStyle>
            <a:p>
              <a:pPr marL="0" marR="0" lvl="0" indent="0" algn="ctr" defTabSz="914400" rtl="0" eaLnBrk="0" fontAlgn="b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  <p:sp>
          <p:nvSpPr>
            <p:cNvPr id="43025" name="Oval 17"/>
            <p:cNvSpPr>
              <a:spLocks noChangeArrowheads="1"/>
            </p:cNvSpPr>
            <p:nvPr/>
          </p:nvSpPr>
          <p:spPr bwMode="auto">
            <a:xfrm>
              <a:off x="544" y="181"/>
              <a:ext cx="136" cy="136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  <p:sp>
          <p:nvSpPr>
            <p:cNvPr id="43026" name="Oval 18"/>
            <p:cNvSpPr>
              <a:spLocks noChangeArrowheads="1"/>
            </p:cNvSpPr>
            <p:nvPr/>
          </p:nvSpPr>
          <p:spPr bwMode="auto">
            <a:xfrm>
              <a:off x="544" y="362"/>
              <a:ext cx="136" cy="137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  <p:sp>
          <p:nvSpPr>
            <p:cNvPr id="43027" name="Oval 19"/>
            <p:cNvSpPr>
              <a:spLocks noChangeArrowheads="1"/>
            </p:cNvSpPr>
            <p:nvPr/>
          </p:nvSpPr>
          <p:spPr bwMode="auto">
            <a:xfrm>
              <a:off x="363" y="363"/>
              <a:ext cx="136" cy="136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  <p:sp>
          <p:nvSpPr>
            <p:cNvPr id="43028" name="Oval 20"/>
            <p:cNvSpPr>
              <a:spLocks noChangeArrowheads="1"/>
            </p:cNvSpPr>
            <p:nvPr/>
          </p:nvSpPr>
          <p:spPr bwMode="auto">
            <a:xfrm>
              <a:off x="363" y="544"/>
              <a:ext cx="136" cy="136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  <p:sp>
          <p:nvSpPr>
            <p:cNvPr id="43029" name="Oval 21"/>
            <p:cNvSpPr>
              <a:spLocks noChangeArrowheads="1"/>
            </p:cNvSpPr>
            <p:nvPr/>
          </p:nvSpPr>
          <p:spPr bwMode="auto">
            <a:xfrm>
              <a:off x="182" y="544"/>
              <a:ext cx="136" cy="136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  <p:sp>
          <p:nvSpPr>
            <p:cNvPr id="43030" name="Oval 22"/>
            <p:cNvSpPr>
              <a:spLocks noChangeArrowheads="1"/>
            </p:cNvSpPr>
            <p:nvPr/>
          </p:nvSpPr>
          <p:spPr bwMode="auto">
            <a:xfrm>
              <a:off x="182" y="725"/>
              <a:ext cx="136" cy="137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  <p:sp>
          <p:nvSpPr>
            <p:cNvPr id="43031" name="Oval 23"/>
            <p:cNvSpPr>
              <a:spLocks noChangeArrowheads="1"/>
            </p:cNvSpPr>
            <p:nvPr/>
          </p:nvSpPr>
          <p:spPr bwMode="auto">
            <a:xfrm>
              <a:off x="0" y="726"/>
              <a:ext cx="136" cy="136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  <p:sp>
          <p:nvSpPr>
            <p:cNvPr id="43032" name="Oval 24"/>
            <p:cNvSpPr>
              <a:spLocks noChangeArrowheads="1"/>
            </p:cNvSpPr>
            <p:nvPr/>
          </p:nvSpPr>
          <p:spPr bwMode="auto">
            <a:xfrm>
              <a:off x="0" y="907"/>
              <a:ext cx="136" cy="136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  <p:sp>
          <p:nvSpPr>
            <p:cNvPr id="43033" name="Oval 25"/>
            <p:cNvSpPr>
              <a:spLocks noChangeArrowheads="1"/>
            </p:cNvSpPr>
            <p:nvPr/>
          </p:nvSpPr>
          <p:spPr bwMode="auto">
            <a:xfrm>
              <a:off x="726" y="363"/>
              <a:ext cx="136" cy="136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  <p:sp>
          <p:nvSpPr>
            <p:cNvPr id="43034" name="Oval 26"/>
            <p:cNvSpPr>
              <a:spLocks noChangeArrowheads="1"/>
            </p:cNvSpPr>
            <p:nvPr/>
          </p:nvSpPr>
          <p:spPr bwMode="auto">
            <a:xfrm>
              <a:off x="545" y="544"/>
              <a:ext cx="136" cy="136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  <p:sp>
          <p:nvSpPr>
            <p:cNvPr id="43035" name="Oval 27"/>
            <p:cNvSpPr>
              <a:spLocks noChangeArrowheads="1"/>
            </p:cNvSpPr>
            <p:nvPr/>
          </p:nvSpPr>
          <p:spPr bwMode="auto">
            <a:xfrm>
              <a:off x="363" y="725"/>
              <a:ext cx="136" cy="13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  <p:sp>
          <p:nvSpPr>
            <p:cNvPr id="43036" name="Oval 28"/>
            <p:cNvSpPr>
              <a:spLocks noChangeArrowheads="1"/>
            </p:cNvSpPr>
            <p:nvPr/>
          </p:nvSpPr>
          <p:spPr bwMode="auto">
            <a:xfrm>
              <a:off x="182" y="907"/>
              <a:ext cx="136" cy="136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  <p:sp>
          <p:nvSpPr>
            <p:cNvPr id="43037" name="Oval 29"/>
            <p:cNvSpPr>
              <a:spLocks noChangeArrowheads="1"/>
            </p:cNvSpPr>
            <p:nvPr/>
          </p:nvSpPr>
          <p:spPr bwMode="auto">
            <a:xfrm>
              <a:off x="0" y="1088"/>
              <a:ext cx="136" cy="13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  <p:sp>
          <p:nvSpPr>
            <p:cNvPr id="43038" name="Oval 30"/>
            <p:cNvSpPr>
              <a:spLocks noChangeArrowheads="1"/>
            </p:cNvSpPr>
            <p:nvPr/>
          </p:nvSpPr>
          <p:spPr bwMode="auto">
            <a:xfrm>
              <a:off x="182" y="1088"/>
              <a:ext cx="136" cy="13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  <p:sp>
          <p:nvSpPr>
            <p:cNvPr id="43039" name="Oval 31"/>
            <p:cNvSpPr>
              <a:spLocks noChangeArrowheads="1"/>
            </p:cNvSpPr>
            <p:nvPr/>
          </p:nvSpPr>
          <p:spPr bwMode="auto">
            <a:xfrm>
              <a:off x="363" y="907"/>
              <a:ext cx="136" cy="136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  <p:sp>
          <p:nvSpPr>
            <p:cNvPr id="43040" name="Oval 32"/>
            <p:cNvSpPr>
              <a:spLocks noChangeArrowheads="1"/>
            </p:cNvSpPr>
            <p:nvPr/>
          </p:nvSpPr>
          <p:spPr bwMode="auto">
            <a:xfrm>
              <a:off x="545" y="725"/>
              <a:ext cx="136" cy="13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  <p:sp>
          <p:nvSpPr>
            <p:cNvPr id="1061" name="Oval 33"/>
            <p:cNvSpPr>
              <a:spLocks noChangeArrowheads="1"/>
            </p:cNvSpPr>
            <p:nvPr/>
          </p:nvSpPr>
          <p:spPr bwMode="auto">
            <a:xfrm>
              <a:off x="726" y="725"/>
              <a:ext cx="136" cy="13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1pPr>
              <a:lvl2pPr marL="742950" indent="-28575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2pPr>
              <a:lvl3pPr marL="11430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3pPr>
              <a:lvl4pPr marL="16002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4pPr>
              <a:lvl5pPr marL="20574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5pPr>
              <a:lvl6pPr marL="25146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6pPr>
              <a:lvl7pPr marL="29718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7pPr>
              <a:lvl8pPr marL="34290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8pPr>
              <a:lvl9pPr marL="38862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9pPr>
            </a:lstStyle>
            <a:p>
              <a:pPr marL="0" marR="0" lvl="0" indent="0" algn="ctr" defTabSz="914400" rtl="0" eaLnBrk="0" fontAlgn="b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  <p:sp>
          <p:nvSpPr>
            <p:cNvPr id="1062" name="Oval 34"/>
            <p:cNvSpPr>
              <a:spLocks noChangeArrowheads="1"/>
            </p:cNvSpPr>
            <p:nvPr/>
          </p:nvSpPr>
          <p:spPr bwMode="auto">
            <a:xfrm>
              <a:off x="545" y="907"/>
              <a:ext cx="136" cy="136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1pPr>
              <a:lvl2pPr marL="742950" indent="-28575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2pPr>
              <a:lvl3pPr marL="11430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3pPr>
              <a:lvl4pPr marL="16002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4pPr>
              <a:lvl5pPr marL="20574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5pPr>
              <a:lvl6pPr marL="25146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6pPr>
              <a:lvl7pPr marL="29718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7pPr>
              <a:lvl8pPr marL="34290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8pPr>
              <a:lvl9pPr marL="38862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9pPr>
            </a:lstStyle>
            <a:p>
              <a:pPr marL="0" marR="0" lvl="0" indent="0" algn="ctr" defTabSz="914400" rtl="0" eaLnBrk="0" fontAlgn="b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  <p:sp>
          <p:nvSpPr>
            <p:cNvPr id="1063" name="Oval 35"/>
            <p:cNvSpPr>
              <a:spLocks noChangeArrowheads="1"/>
            </p:cNvSpPr>
            <p:nvPr/>
          </p:nvSpPr>
          <p:spPr bwMode="auto">
            <a:xfrm>
              <a:off x="363" y="1088"/>
              <a:ext cx="136" cy="13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1pPr>
              <a:lvl2pPr marL="742950" indent="-28575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2pPr>
              <a:lvl3pPr marL="11430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3pPr>
              <a:lvl4pPr marL="16002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4pPr>
              <a:lvl5pPr marL="20574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5pPr>
              <a:lvl6pPr marL="25146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6pPr>
              <a:lvl7pPr marL="29718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7pPr>
              <a:lvl8pPr marL="34290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8pPr>
              <a:lvl9pPr marL="38862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9pPr>
            </a:lstStyle>
            <a:p>
              <a:pPr marL="0" marR="0" lvl="0" indent="0" algn="ctr" defTabSz="914400" rtl="0" eaLnBrk="0" fontAlgn="b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  <p:sp>
          <p:nvSpPr>
            <p:cNvPr id="1064" name="Oval 36"/>
            <p:cNvSpPr>
              <a:spLocks noChangeArrowheads="1"/>
            </p:cNvSpPr>
            <p:nvPr/>
          </p:nvSpPr>
          <p:spPr bwMode="auto">
            <a:xfrm>
              <a:off x="182" y="1270"/>
              <a:ext cx="136" cy="136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1pPr>
              <a:lvl2pPr marL="742950" indent="-28575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2pPr>
              <a:lvl3pPr marL="11430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3pPr>
              <a:lvl4pPr marL="16002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4pPr>
              <a:lvl5pPr marL="20574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5pPr>
              <a:lvl6pPr marL="25146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6pPr>
              <a:lvl7pPr marL="29718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7pPr>
              <a:lvl8pPr marL="34290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8pPr>
              <a:lvl9pPr marL="38862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9pPr>
            </a:lstStyle>
            <a:p>
              <a:pPr marL="0" marR="0" lvl="0" indent="0" algn="ctr" defTabSz="914400" rtl="0" eaLnBrk="0" fontAlgn="b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  <p:sp>
          <p:nvSpPr>
            <p:cNvPr id="1065" name="Oval 37"/>
            <p:cNvSpPr>
              <a:spLocks noChangeArrowheads="1"/>
            </p:cNvSpPr>
            <p:nvPr/>
          </p:nvSpPr>
          <p:spPr bwMode="auto">
            <a:xfrm>
              <a:off x="545" y="1088"/>
              <a:ext cx="136" cy="13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1pPr>
              <a:lvl2pPr marL="742950" indent="-28575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2pPr>
              <a:lvl3pPr marL="11430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3pPr>
              <a:lvl4pPr marL="16002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4pPr>
              <a:lvl5pPr marL="20574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5pPr>
              <a:lvl6pPr marL="25146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6pPr>
              <a:lvl7pPr marL="29718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7pPr>
              <a:lvl8pPr marL="34290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8pPr>
              <a:lvl9pPr marL="38862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9pPr>
            </a:lstStyle>
            <a:p>
              <a:pPr marL="0" marR="0" lvl="0" indent="0" algn="ctr" defTabSz="914400" rtl="0" eaLnBrk="0" fontAlgn="b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  <p:sp>
          <p:nvSpPr>
            <p:cNvPr id="1066" name="Oval 38"/>
            <p:cNvSpPr>
              <a:spLocks noChangeArrowheads="1"/>
            </p:cNvSpPr>
            <p:nvPr/>
          </p:nvSpPr>
          <p:spPr bwMode="auto">
            <a:xfrm>
              <a:off x="545" y="1270"/>
              <a:ext cx="136" cy="136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1pPr>
              <a:lvl2pPr marL="742950" indent="-28575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2pPr>
              <a:lvl3pPr marL="11430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3pPr>
              <a:lvl4pPr marL="16002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4pPr>
              <a:lvl5pPr marL="20574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5pPr>
              <a:lvl6pPr marL="25146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6pPr>
              <a:lvl7pPr marL="29718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7pPr>
              <a:lvl8pPr marL="34290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8pPr>
              <a:lvl9pPr marL="38862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9pPr>
            </a:lstStyle>
            <a:p>
              <a:pPr marL="0" marR="0" lvl="0" indent="0" algn="ctr" defTabSz="914400" rtl="0" eaLnBrk="0" fontAlgn="b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</p:grpSp>
      <p:sp>
        <p:nvSpPr>
          <p:cNvPr id="1028" name="Line 39"/>
          <p:cNvSpPr/>
          <p:nvPr/>
        </p:nvSpPr>
        <p:spPr>
          <a:xfrm>
            <a:off x="6859588" y="827088"/>
            <a:ext cx="0" cy="413861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pic>
        <p:nvPicPr>
          <p:cNvPr id="1029" name="Picture 40" descr="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88188" y="679450"/>
            <a:ext cx="1143000" cy="10207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0" name="Rectangle 41"/>
          <p:cNvSpPr>
            <a:spLocks noChangeArrowheads="1"/>
          </p:cNvSpPr>
          <p:nvPr/>
        </p:nvSpPr>
        <p:spPr bwMode="auto">
          <a:xfrm>
            <a:off x="381000" y="1836738"/>
            <a:ext cx="6324600" cy="203200"/>
          </a:xfrm>
          <a:prstGeom prst="rect">
            <a:avLst/>
          </a:prstGeom>
          <a:gradFill rotWithShape="1">
            <a:gsLst>
              <a:gs pos="0">
                <a:srgbClr val="184776"/>
              </a:gs>
              <a:gs pos="100000">
                <a:srgbClr val="3399FF">
                  <a:alpha val="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fontAlgn="b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LiSu" panose="02010509060101010101" pitchFamily="49" charset="-122"/>
              </a:defRPr>
            </a:lvl1pPr>
            <a:lvl2pPr marL="742950" indent="-285750" fontAlgn="b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LiSu" panose="02010509060101010101" pitchFamily="49" charset="-122"/>
              </a:defRPr>
            </a:lvl2pPr>
            <a:lvl3pPr marL="1143000" indent="-228600" fontAlgn="b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LiSu" panose="02010509060101010101" pitchFamily="49" charset="-122"/>
              </a:defRPr>
            </a:lvl3pPr>
            <a:lvl4pPr marL="1600200" indent="-228600" fontAlgn="b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LiSu" panose="02010509060101010101" pitchFamily="49" charset="-122"/>
              </a:defRPr>
            </a:lvl4pPr>
            <a:lvl5pPr marL="2057400" indent="-228600" fontAlgn="b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LiSu" panose="02010509060101010101" pitchFamily="49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LiSu" panose="02010509060101010101" pitchFamily="49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LiSu" panose="02010509060101010101" pitchFamily="49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LiSu" panose="02010509060101010101" pitchFamily="49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LiSu" panose="02010509060101010101" pitchFamily="49" charset="-122"/>
              </a:defRPr>
            </a:lvl9pPr>
          </a:lstStyle>
          <a:p>
            <a:pPr marL="0" marR="0" lvl="0" indent="0" algn="ctr" defTabSz="914400" rtl="0" eaLnBrk="0" fontAlgn="b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LiSu" panose="02010509060101010101" pitchFamily="49" charset="-122"/>
              <a:cs typeface="+mn-cs"/>
            </a:endParaRPr>
          </a:p>
        </p:txBody>
      </p:sp>
      <p:sp>
        <p:nvSpPr>
          <p:cNvPr id="43050" name="Rectangle 42"/>
          <p:cNvSpPr>
            <a:spLocks noChangeArrowheads="1"/>
          </p:cNvSpPr>
          <p:nvPr/>
        </p:nvSpPr>
        <p:spPr bwMode="auto">
          <a:xfrm>
            <a:off x="381000" y="2039938"/>
            <a:ext cx="4802188" cy="204788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  <a:alpha val="0"/>
                </a:schemeClr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LiSu" panose="02010509060101010101" pitchFamily="49" charset="-122"/>
              <a:cs typeface="+mn-cs"/>
            </a:endParaRPr>
          </a:p>
        </p:txBody>
      </p:sp>
      <p:sp>
        <p:nvSpPr>
          <p:cNvPr id="43051" name="Rectangle 43"/>
          <p:cNvSpPr>
            <a:spLocks noChangeArrowheads="1"/>
          </p:cNvSpPr>
          <p:nvPr/>
        </p:nvSpPr>
        <p:spPr bwMode="auto">
          <a:xfrm>
            <a:off x="381000" y="2244725"/>
            <a:ext cx="3581400" cy="203200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LiSu" panose="02010509060101010101" pitchFamily="49" charset="-122"/>
              <a:cs typeface="+mn-cs"/>
            </a:endParaRPr>
          </a:p>
        </p:txBody>
      </p:sp>
      <p:sp>
        <p:nvSpPr>
          <p:cNvPr id="1033" name="Line 44"/>
          <p:cNvSpPr/>
          <p:nvPr/>
        </p:nvSpPr>
        <p:spPr>
          <a:xfrm>
            <a:off x="381000" y="1836738"/>
            <a:ext cx="8002588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34" name="Rectangle 46"/>
          <p:cNvSpPr>
            <a:spLocks noChangeArrowheads="1"/>
          </p:cNvSpPr>
          <p:nvPr/>
        </p:nvSpPr>
        <p:spPr bwMode="auto">
          <a:xfrm>
            <a:off x="533400" y="612775"/>
            <a:ext cx="59451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063" tIns="43032" rIns="86063" bIns="43032">
            <a:spAutoFit/>
          </a:bodyPr>
          <a:lstStyle>
            <a:lvl1pPr defTabSz="860425" fontAlgn="b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LiSu" panose="02010509060101010101" pitchFamily="49" charset="-122"/>
              </a:defRPr>
            </a:lvl1pPr>
            <a:lvl2pPr marL="742950" indent="-285750" defTabSz="860425" fontAlgn="b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LiSu" panose="02010509060101010101" pitchFamily="49" charset="-122"/>
              </a:defRPr>
            </a:lvl2pPr>
            <a:lvl3pPr marL="1143000" indent="-228600" defTabSz="860425" fontAlgn="b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LiSu" panose="02010509060101010101" pitchFamily="49" charset="-122"/>
              </a:defRPr>
            </a:lvl3pPr>
            <a:lvl4pPr marL="1600200" indent="-228600" defTabSz="860425" fontAlgn="b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LiSu" panose="02010509060101010101" pitchFamily="49" charset="-122"/>
              </a:defRPr>
            </a:lvl4pPr>
            <a:lvl5pPr marL="2057400" indent="-228600" defTabSz="860425" fontAlgn="b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LiSu" panose="02010509060101010101" pitchFamily="49" charset="-122"/>
              </a:defRPr>
            </a:lvl5pPr>
            <a:lvl6pPr marL="2514600" indent="-228600" defTabSz="860425" eaLnBrk="0" fontAlgn="b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LiSu" panose="02010509060101010101" pitchFamily="49" charset="-122"/>
              </a:defRPr>
            </a:lvl6pPr>
            <a:lvl7pPr marL="2971800" indent="-228600" defTabSz="860425" eaLnBrk="0" fontAlgn="b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LiSu" panose="02010509060101010101" pitchFamily="49" charset="-122"/>
              </a:defRPr>
            </a:lvl7pPr>
            <a:lvl8pPr marL="3429000" indent="-228600" defTabSz="860425" eaLnBrk="0" fontAlgn="b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LiSu" panose="02010509060101010101" pitchFamily="49" charset="-122"/>
              </a:defRPr>
            </a:lvl8pPr>
            <a:lvl9pPr marL="3886200" indent="-228600" defTabSz="860425" eaLnBrk="0" fontAlgn="b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LiSu" panose="02010509060101010101" pitchFamily="49" charset="-122"/>
              </a:defRPr>
            </a:lvl9pPr>
          </a:lstStyle>
          <a:p>
            <a:pPr marL="0" marR="0" lvl="0" indent="0" algn="ctr" defTabSz="8604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600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+mn-cs"/>
                <a:sym typeface="+mn-ea"/>
              </a:rPr>
              <a:t>单击此处编辑母版标题样式</a:t>
            </a:r>
            <a:endParaRPr kumimoji="0" lang="zh-CN" altLang="en-US" sz="2600" b="1" i="0" u="none" strike="noStrike" kern="1200" cap="none" spc="0" normalizeH="0" baseline="0" noProof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SimHei" panose="02010609060101010101" pitchFamily="49" charset="-122"/>
              <a:cs typeface="+mn-cs"/>
              <a:sym typeface="+mn-ea"/>
            </a:endParaRPr>
          </a:p>
        </p:txBody>
      </p:sp>
      <p:sp>
        <p:nvSpPr>
          <p:cNvPr id="1035" name="Rectangle 47"/>
          <p:cNvSpPr>
            <a:spLocks noChangeArrowheads="1"/>
          </p:cNvSpPr>
          <p:nvPr/>
        </p:nvSpPr>
        <p:spPr bwMode="auto">
          <a:xfrm>
            <a:off x="1373188" y="3095625"/>
            <a:ext cx="4572000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063" tIns="43032" rIns="86063" bIns="43032"/>
          <a:lstStyle>
            <a:lvl1pPr defTabSz="860425" fontAlgn="b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LiSu" panose="02010509060101010101" pitchFamily="49" charset="-122"/>
              </a:defRPr>
            </a:lvl1pPr>
            <a:lvl2pPr marL="742950" indent="-285750" defTabSz="860425" fontAlgn="b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LiSu" panose="02010509060101010101" pitchFamily="49" charset="-122"/>
              </a:defRPr>
            </a:lvl2pPr>
            <a:lvl3pPr marL="1143000" indent="-228600" defTabSz="860425" fontAlgn="b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LiSu" panose="02010509060101010101" pitchFamily="49" charset="-122"/>
              </a:defRPr>
            </a:lvl3pPr>
            <a:lvl4pPr marL="1600200" indent="-228600" defTabSz="860425" fontAlgn="b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LiSu" panose="02010509060101010101" pitchFamily="49" charset="-122"/>
              </a:defRPr>
            </a:lvl4pPr>
            <a:lvl5pPr marL="2057400" indent="-228600" defTabSz="860425" fontAlgn="b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LiSu" panose="02010509060101010101" pitchFamily="49" charset="-122"/>
              </a:defRPr>
            </a:lvl5pPr>
            <a:lvl6pPr marL="2514600" indent="-228600" defTabSz="860425" eaLnBrk="0" fontAlgn="b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LiSu" panose="02010509060101010101" pitchFamily="49" charset="-122"/>
              </a:defRPr>
            </a:lvl6pPr>
            <a:lvl7pPr marL="2971800" indent="-228600" defTabSz="860425" eaLnBrk="0" fontAlgn="b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LiSu" panose="02010509060101010101" pitchFamily="49" charset="-122"/>
              </a:defRPr>
            </a:lvl7pPr>
            <a:lvl8pPr marL="3429000" indent="-228600" defTabSz="860425" eaLnBrk="0" fontAlgn="b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LiSu" panose="02010509060101010101" pitchFamily="49" charset="-122"/>
              </a:defRPr>
            </a:lvl8pPr>
            <a:lvl9pPr marL="3886200" indent="-228600" defTabSz="860425" eaLnBrk="0" fontAlgn="b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LiSu" panose="02010509060101010101" pitchFamily="49" charset="-122"/>
              </a:defRPr>
            </a:lvl9pPr>
          </a:lstStyle>
          <a:p>
            <a:pPr marL="0" marR="0" lvl="0" indent="0" algn="ctr" defTabSz="86042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  <a:sym typeface="+mn-ea"/>
              </a:rPr>
              <a:t>单击此处编辑母版副标题样式</a:t>
            </a:r>
            <a:endParaRPr kumimoji="0" lang="zh-CN" altLang="en-US" sz="30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  <a:sym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860425" rtl="0" eaLnBrk="0" fontAlgn="base" hangingPunct="0">
        <a:spcBef>
          <a:spcPct val="0"/>
        </a:spcBef>
        <a:spcAft>
          <a:spcPct val="0"/>
        </a:spcAft>
        <a:defRPr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60425" rtl="0" eaLnBrk="0" fontAlgn="base" hangingPunct="0">
        <a:spcBef>
          <a:spcPct val="0"/>
        </a:spcBef>
        <a:spcAft>
          <a:spcPct val="0"/>
        </a:spcAft>
        <a:defRPr sz="41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ctr" defTabSz="860425" rtl="0" eaLnBrk="0" fontAlgn="base" hangingPunct="0">
        <a:spcBef>
          <a:spcPct val="0"/>
        </a:spcBef>
        <a:spcAft>
          <a:spcPct val="0"/>
        </a:spcAft>
        <a:defRPr sz="41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ctr" defTabSz="860425" rtl="0" eaLnBrk="0" fontAlgn="base" hangingPunct="0">
        <a:spcBef>
          <a:spcPct val="0"/>
        </a:spcBef>
        <a:spcAft>
          <a:spcPct val="0"/>
        </a:spcAft>
        <a:defRPr sz="41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ctr" defTabSz="860425" rtl="0" eaLnBrk="0" fontAlgn="base" hangingPunct="0">
        <a:spcBef>
          <a:spcPct val="0"/>
        </a:spcBef>
        <a:spcAft>
          <a:spcPct val="0"/>
        </a:spcAft>
        <a:defRPr sz="41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ctr" defTabSz="860425" rtl="0" fontAlgn="base">
        <a:spcBef>
          <a:spcPct val="0"/>
        </a:spcBef>
        <a:spcAft>
          <a:spcPct val="0"/>
        </a:spcAft>
        <a:defRPr sz="41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ctr" defTabSz="860425" rtl="0" fontAlgn="base">
        <a:spcBef>
          <a:spcPct val="0"/>
        </a:spcBef>
        <a:spcAft>
          <a:spcPct val="0"/>
        </a:spcAft>
        <a:defRPr sz="41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ctr" defTabSz="860425" rtl="0" fontAlgn="base">
        <a:spcBef>
          <a:spcPct val="0"/>
        </a:spcBef>
        <a:spcAft>
          <a:spcPct val="0"/>
        </a:spcAft>
        <a:defRPr sz="41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ctr" defTabSz="860425" rtl="0" fontAlgn="base">
        <a:spcBef>
          <a:spcPct val="0"/>
        </a:spcBef>
        <a:spcAft>
          <a:spcPct val="0"/>
        </a:spcAft>
        <a:defRPr sz="41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22580" indent="-322580" algn="l" defTabSz="860425" rtl="0" eaLnBrk="0" fontAlgn="base" hangingPunct="0">
        <a:spcBef>
          <a:spcPct val="20000"/>
        </a:spcBef>
        <a:spcAft>
          <a:spcPct val="0"/>
        </a:spcAft>
        <a:buChar char="•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8500" indent="-268605" algn="l" defTabSz="860425" rtl="0" eaLnBrk="0" fontAlgn="base" hangingPunct="0">
        <a:spcBef>
          <a:spcPct val="20000"/>
        </a:spcBef>
        <a:spcAft>
          <a:spcPct val="0"/>
        </a:spcAft>
        <a:buChar char="–"/>
        <a:defRPr sz="2600">
          <a:solidFill>
            <a:schemeClr val="tx1"/>
          </a:solidFill>
          <a:latin typeface="+mn-lt"/>
          <a:ea typeface="+mn-ea"/>
        </a:defRPr>
      </a:lvl2pPr>
      <a:lvl3pPr marL="1076325" indent="-215900" algn="l" defTabSz="860425" rtl="0" eaLnBrk="0" fontAlgn="base" hangingPunct="0">
        <a:spcBef>
          <a:spcPct val="20000"/>
        </a:spcBef>
        <a:spcAft>
          <a:spcPct val="0"/>
        </a:spcAft>
        <a:buChar char="•"/>
        <a:defRPr sz="2300">
          <a:solidFill>
            <a:schemeClr val="tx1"/>
          </a:solidFill>
          <a:latin typeface="+mn-lt"/>
          <a:ea typeface="+mn-ea"/>
        </a:defRPr>
      </a:lvl3pPr>
      <a:lvl4pPr marL="1506855" indent="-215900" algn="l" defTabSz="860425" rtl="0" eaLnBrk="0" fontAlgn="base" hangingPunct="0">
        <a:spcBef>
          <a:spcPct val="20000"/>
        </a:spcBef>
        <a:spcAft>
          <a:spcPct val="0"/>
        </a:spcAft>
        <a:buChar char="–"/>
        <a:defRPr sz="1900">
          <a:solidFill>
            <a:schemeClr val="tx1"/>
          </a:solidFill>
          <a:latin typeface="+mn-lt"/>
          <a:ea typeface="+mn-ea"/>
        </a:defRPr>
      </a:lvl4pPr>
      <a:lvl5pPr marL="1936750" indent="-215900" algn="l" defTabSz="860425" rtl="0" eaLnBrk="0" fontAlgn="base" hangingPunct="0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  <a:ea typeface="+mn-ea"/>
        </a:defRPr>
      </a:lvl5pPr>
      <a:lvl6pPr marL="2393950" indent="-215900" algn="l" defTabSz="860425" rtl="0" fontAlgn="base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  <a:ea typeface="+mn-ea"/>
        </a:defRPr>
      </a:lvl6pPr>
      <a:lvl7pPr marL="2851150" indent="-215900" algn="l" defTabSz="860425" rtl="0" fontAlgn="base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  <a:ea typeface="+mn-ea"/>
        </a:defRPr>
      </a:lvl7pPr>
      <a:lvl8pPr marL="3308350" indent="-215900" algn="l" defTabSz="860425" rtl="0" fontAlgn="base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  <a:ea typeface="+mn-ea"/>
        </a:defRPr>
      </a:lvl8pPr>
      <a:lvl9pPr marL="3765550" indent="-215900" algn="l" defTabSz="860425" rtl="0" fontAlgn="base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050" name="Picture 2" descr="图片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-55562"/>
            <a:ext cx="9145588" cy="61388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051" name="Group 3"/>
          <p:cNvGrpSpPr/>
          <p:nvPr/>
        </p:nvGrpSpPr>
        <p:grpSpPr>
          <a:xfrm>
            <a:off x="228600" y="5651500"/>
            <a:ext cx="8688388" cy="330200"/>
            <a:chOff x="0" y="0"/>
            <a:chExt cx="4032" cy="208"/>
          </a:xfrm>
        </p:grpSpPr>
        <p:sp>
          <p:nvSpPr>
            <p:cNvPr id="2057" name="Rectangle 4"/>
            <p:cNvSpPr>
              <a:spLocks noChangeArrowheads="1"/>
            </p:cNvSpPr>
            <p:nvPr/>
          </p:nvSpPr>
          <p:spPr bwMode="auto">
            <a:xfrm>
              <a:off x="0" y="64"/>
              <a:ext cx="2016" cy="1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1pPr>
              <a:lvl2pPr marL="742950" indent="-28575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2pPr>
              <a:lvl3pPr marL="11430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3pPr>
              <a:lvl4pPr marL="16002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4pPr>
              <a:lvl5pPr marL="20574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5pPr>
              <a:lvl6pPr marL="25146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6pPr>
              <a:lvl7pPr marL="29718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7pPr>
              <a:lvl8pPr marL="34290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8pPr>
              <a:lvl9pPr marL="38862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9pPr>
            </a:lstStyle>
            <a:p>
              <a:pPr marL="0" marR="0" lvl="0" indent="0" algn="ctr" defTabSz="914400" rtl="0" eaLnBrk="0" fontAlgn="b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  <p:sp>
          <p:nvSpPr>
            <p:cNvPr id="2058" name="Line 5"/>
            <p:cNvSpPr/>
            <p:nvPr/>
          </p:nvSpPr>
          <p:spPr>
            <a:xfrm>
              <a:off x="0" y="208"/>
              <a:ext cx="4032" cy="0"/>
            </a:xfrm>
            <a:prstGeom prst="line">
              <a:avLst/>
            </a:prstGeom>
            <a:ln w="38100" cap="flat" cmpd="sng">
              <a:solidFill>
                <a:srgbClr val="0066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059" name="Line 6"/>
            <p:cNvSpPr/>
            <p:nvPr/>
          </p:nvSpPr>
          <p:spPr>
            <a:xfrm flipV="1">
              <a:off x="0" y="64"/>
              <a:ext cx="0" cy="14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060" name="Line 7"/>
            <p:cNvSpPr/>
            <p:nvPr/>
          </p:nvSpPr>
          <p:spPr>
            <a:xfrm>
              <a:off x="0" y="64"/>
              <a:ext cx="168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061" name="Oval 8"/>
            <p:cNvSpPr>
              <a:spLocks noChangeArrowheads="1"/>
            </p:cNvSpPr>
            <p:nvPr/>
          </p:nvSpPr>
          <p:spPr bwMode="auto">
            <a:xfrm rot="1388362">
              <a:off x="1872" y="0"/>
              <a:ext cx="336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</a:ln>
          </p:spPr>
          <p:txBody>
            <a:bodyPr wrap="none" anchor="ctr"/>
            <a:lstStyle>
              <a:lvl1pPr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1pPr>
              <a:lvl2pPr marL="742950" indent="-28575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2pPr>
              <a:lvl3pPr marL="11430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3pPr>
              <a:lvl4pPr marL="16002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4pPr>
              <a:lvl5pPr marL="2057400" indent="-228600" fontAlgn="b"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5pPr>
              <a:lvl6pPr marL="25146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6pPr>
              <a:lvl7pPr marL="29718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7pPr>
              <a:lvl8pPr marL="34290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8pPr>
              <a:lvl9pPr marL="3886200" indent="-228600" eaLnBrk="0" fontAlgn="b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LiSu" panose="02010509060101010101" pitchFamily="49" charset="-122"/>
                </a:defRPr>
              </a:lvl9pPr>
            </a:lstStyle>
            <a:p>
              <a:pPr marL="0" marR="0" lvl="0" indent="0" algn="ctr" defTabSz="914400" rtl="0" eaLnBrk="0" fontAlgn="b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  <p:sp>
          <p:nvSpPr>
            <p:cNvPr id="2062" name="Line 9"/>
            <p:cNvSpPr/>
            <p:nvPr/>
          </p:nvSpPr>
          <p:spPr>
            <a:xfrm>
              <a:off x="2016" y="208"/>
              <a:ext cx="192" cy="0"/>
            </a:xfrm>
            <a:prstGeom prst="line">
              <a:avLst/>
            </a:prstGeom>
            <a:ln w="38100" cap="flat" cmpd="sng">
              <a:solidFill>
                <a:srgbClr val="0066CC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2052" name="Rectangle 10"/>
          <p:cNvSpPr>
            <a:spLocks noGrp="1"/>
          </p:cNvSpPr>
          <p:nvPr>
            <p:ph type="title"/>
          </p:nvPr>
        </p:nvSpPr>
        <p:spPr>
          <a:xfrm>
            <a:off x="533400" y="884238"/>
            <a:ext cx="8002588" cy="762000"/>
          </a:xfrm>
          <a:prstGeom prst="rect">
            <a:avLst/>
          </a:prstGeom>
          <a:noFill/>
          <a:ln w="9525">
            <a:noFill/>
          </a:ln>
        </p:spPr>
        <p:txBody>
          <a:bodyPr lIns="86063" tIns="43032" rIns="86063" bIns="43032"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3" name="Rectangle 11"/>
          <p:cNvSpPr>
            <a:spLocks noGrp="1"/>
          </p:cNvSpPr>
          <p:nvPr>
            <p:ph type="body"/>
          </p:nvPr>
        </p:nvSpPr>
        <p:spPr>
          <a:xfrm>
            <a:off x="457200" y="1765300"/>
            <a:ext cx="8154988" cy="3506788"/>
          </a:xfrm>
          <a:prstGeom prst="rect">
            <a:avLst/>
          </a:prstGeom>
          <a:noFill/>
          <a:ln w="9525">
            <a:noFill/>
          </a:ln>
        </p:spPr>
        <p:txBody>
          <a:bodyPr lIns="86063" tIns="43032" rIns="86063" bIns="43032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sp>
        <p:nvSpPr>
          <p:cNvPr id="11276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8600" y="5740400"/>
            <a:ext cx="2133600" cy="30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86063" tIns="43032" rIns="86063" bIns="43032" numCol="1" anchor="t" anchorCtr="0" compatLnSpc="1"/>
          <a:lstStyle>
            <a:lvl1pPr algn="l" eaLnBrk="1" fontAlgn="base" hangingPunct="1">
              <a:buFontTx/>
              <a:buNone/>
              <a:defRPr sz="1300">
                <a:solidFill>
                  <a:schemeClr val="bg1"/>
                </a:solidFill>
                <a:ea typeface="SimSun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127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326188" y="5576888"/>
            <a:ext cx="2133600" cy="4270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86063" tIns="43032" rIns="86063" bIns="43032" numCol="1" anchor="t" anchorCtr="0" compatLnSpc="1"/>
          <a:lstStyle>
            <a:lvl1pPr algn="r" eaLnBrk="1" fontAlgn="base" hangingPunct="1">
              <a:buFont typeface="Arial" panose="020B0604020202020204" pitchFamily="34" charset="0"/>
              <a:buNone/>
              <a:defRPr sz="1700" noProof="1">
                <a:ea typeface="SimSun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71AA9FF-A400-444A-BDC6-3B9CD6C92A5E}" type="slidenum">
              <a:rPr kumimoji="0" lang="en-US" altLang="zh-CN" sz="17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r>
              <a:rPr kumimoji="0" lang="en-US" altLang="zh-CN" sz="17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/39</a:t>
            </a:r>
            <a:endParaRPr kumimoji="0" lang="en-US" altLang="zh-CN" sz="17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56" name="Rectangle 14"/>
          <p:cNvSpPr>
            <a:spLocks noChangeArrowheads="1"/>
          </p:cNvSpPr>
          <p:nvPr/>
        </p:nvSpPr>
        <p:spPr bwMode="auto">
          <a:xfrm>
            <a:off x="457200" y="1612900"/>
            <a:ext cx="8078788" cy="228600"/>
          </a:xfrm>
          <a:prstGeom prst="rect">
            <a:avLst/>
          </a:prstGeom>
          <a:gradFill rotWithShape="1">
            <a:gsLst>
              <a:gs pos="0">
                <a:srgbClr val="184776"/>
              </a:gs>
              <a:gs pos="100000">
                <a:srgbClr val="3399FF">
                  <a:alpha val="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fontAlgn="b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LiSu" panose="02010509060101010101" pitchFamily="49" charset="-122"/>
              </a:defRPr>
            </a:lvl1pPr>
            <a:lvl2pPr marL="742950" indent="-285750" fontAlgn="b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LiSu" panose="02010509060101010101" pitchFamily="49" charset="-122"/>
              </a:defRPr>
            </a:lvl2pPr>
            <a:lvl3pPr marL="1143000" indent="-228600" fontAlgn="b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LiSu" panose="02010509060101010101" pitchFamily="49" charset="-122"/>
              </a:defRPr>
            </a:lvl3pPr>
            <a:lvl4pPr marL="1600200" indent="-228600" fontAlgn="b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LiSu" panose="02010509060101010101" pitchFamily="49" charset="-122"/>
              </a:defRPr>
            </a:lvl4pPr>
            <a:lvl5pPr marL="2057400" indent="-228600" fontAlgn="b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LiSu" panose="02010509060101010101" pitchFamily="49" charset="-122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LiSu" panose="02010509060101010101" pitchFamily="49" charset="-122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LiSu" panose="02010509060101010101" pitchFamily="49" charset="-122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LiSu" panose="02010509060101010101" pitchFamily="49" charset="-122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LiSu" panose="02010509060101010101" pitchFamily="49" charset="-122"/>
              </a:defRPr>
            </a:lvl9pPr>
          </a:lstStyle>
          <a:p>
            <a:pPr marL="0" marR="0" lvl="0" indent="0" algn="ctr" defTabSz="914400" rtl="0" eaLnBrk="0" fontAlgn="b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LiSu" panose="02010509060101010101" pitchFamily="49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hf sldNum="0" hdr="0" ftr="0" dt="0"/>
  <p:txStyles>
    <p:titleStyle>
      <a:lvl1pPr algn="l" defTabSz="860425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860425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defTabSz="860425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defTabSz="860425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defTabSz="860425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defTabSz="860425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defTabSz="860425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defTabSz="860425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defTabSz="860425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765175" indent="-765175" algn="l" defTabSz="860425" rtl="0" eaLnBrk="0" fontAlgn="base" hangingPunct="0">
        <a:spcBef>
          <a:spcPct val="20000"/>
        </a:spcBef>
        <a:spcAft>
          <a:spcPct val="0"/>
        </a:spcAft>
        <a:buClr>
          <a:srgbClr val="0066CC"/>
        </a:buClr>
        <a:buFont typeface="Wingdings" panose="05000000000000000000" pitchFamily="2" charset="2"/>
        <a:buChar char="Ø"/>
        <a:defRPr sz="2300">
          <a:solidFill>
            <a:schemeClr val="tx1"/>
          </a:solidFill>
          <a:latin typeface="+mn-lt"/>
          <a:ea typeface="+mn-ea"/>
          <a:cs typeface="+mn-cs"/>
        </a:defRPr>
      </a:lvl1pPr>
      <a:lvl2pPr marL="1100455" indent="-669925" algn="l" defTabSz="860425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1900">
          <a:solidFill>
            <a:schemeClr val="tx1"/>
          </a:solidFill>
          <a:latin typeface="+mn-lt"/>
          <a:ea typeface="+mn-ea"/>
        </a:defRPr>
      </a:lvl2pPr>
      <a:lvl3pPr marL="1435100" indent="-574675" algn="l" defTabSz="860425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1900">
          <a:solidFill>
            <a:schemeClr val="tx1"/>
          </a:solidFill>
          <a:latin typeface="+mn-lt"/>
          <a:ea typeface="+mn-ea"/>
        </a:defRPr>
      </a:lvl3pPr>
      <a:lvl4pPr marL="1768475" indent="-478155" algn="l" defTabSz="860425" rtl="0" eaLnBrk="0" fontAlgn="base" hangingPunct="0">
        <a:spcBef>
          <a:spcPct val="20000"/>
        </a:spcBef>
        <a:spcAft>
          <a:spcPct val="0"/>
        </a:spcAft>
        <a:buChar char="–"/>
        <a:defRPr sz="1900">
          <a:solidFill>
            <a:schemeClr val="tx1"/>
          </a:solidFill>
          <a:latin typeface="+mn-lt"/>
          <a:ea typeface="+mn-ea"/>
        </a:defRPr>
      </a:lvl4pPr>
      <a:lvl5pPr marL="2199005" indent="-478155" algn="l" defTabSz="860425" rtl="0" eaLnBrk="0" fontAlgn="base" hangingPunct="0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  <a:ea typeface="+mn-ea"/>
        </a:defRPr>
      </a:lvl5pPr>
      <a:lvl6pPr marL="2656205" indent="-478155" algn="l" defTabSz="860425" rtl="0" fontAlgn="base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  <a:ea typeface="+mn-ea"/>
        </a:defRPr>
      </a:lvl6pPr>
      <a:lvl7pPr marL="3113405" indent="-478155" algn="l" defTabSz="860425" rtl="0" fontAlgn="base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  <a:ea typeface="+mn-ea"/>
        </a:defRPr>
      </a:lvl7pPr>
      <a:lvl8pPr marL="3570605" indent="-478155" algn="l" defTabSz="860425" rtl="0" fontAlgn="base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  <a:ea typeface="+mn-ea"/>
        </a:defRPr>
      </a:lvl8pPr>
      <a:lvl9pPr marL="4027805" indent="-478155" algn="l" defTabSz="860425" rtl="0" fontAlgn="base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wmf"/><Relationship Id="rId8" Type="http://schemas.openxmlformats.org/officeDocument/2006/relationships/oleObject" Target="../embeddings/oleObject4.bin"/><Relationship Id="rId7" Type="http://schemas.openxmlformats.org/officeDocument/2006/relationships/image" Target="../media/image6.wmf"/><Relationship Id="rId6" Type="http://schemas.openxmlformats.org/officeDocument/2006/relationships/oleObject" Target="../embeddings/oleObject3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2.bin"/><Relationship Id="rId3" Type="http://schemas.openxmlformats.org/officeDocument/2006/relationships/image" Target="../media/image4.wmf"/><Relationship Id="rId2" Type="http://schemas.openxmlformats.org/officeDocument/2006/relationships/oleObject" Target="../embeddings/oleObject1.bin"/><Relationship Id="rId17" Type="http://schemas.openxmlformats.org/officeDocument/2006/relationships/vmlDrawing" Target="../drawings/vmlDrawing1.vml"/><Relationship Id="rId16" Type="http://schemas.openxmlformats.org/officeDocument/2006/relationships/slideLayout" Target="../slideLayouts/slideLayout18.xml"/><Relationship Id="rId15" Type="http://schemas.openxmlformats.org/officeDocument/2006/relationships/image" Target="../media/image10.wmf"/><Relationship Id="rId14" Type="http://schemas.openxmlformats.org/officeDocument/2006/relationships/oleObject" Target="../embeddings/oleObject7.bin"/><Relationship Id="rId13" Type="http://schemas.openxmlformats.org/officeDocument/2006/relationships/image" Target="../media/image9.wmf"/><Relationship Id="rId12" Type="http://schemas.openxmlformats.org/officeDocument/2006/relationships/oleObject" Target="../embeddings/oleObject6.bin"/><Relationship Id="rId11" Type="http://schemas.openxmlformats.org/officeDocument/2006/relationships/image" Target="../media/image8.wmf"/><Relationship Id="rId10" Type="http://schemas.openxmlformats.org/officeDocument/2006/relationships/oleObject" Target="../embeddings/oleObject5.bin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2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5.png"/><Relationship Id="rId1" Type="http://schemas.openxmlformats.org/officeDocument/2006/relationships/image" Target="../media/image34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6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9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0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1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6.wmf"/><Relationship Id="rId1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1.wmf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5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8.w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6.wmf"/><Relationship Id="rId2" Type="http://schemas.openxmlformats.org/officeDocument/2006/relationships/oleObject" Target="../embeddings/oleObject8.bin"/><Relationship Id="rId1" Type="http://schemas.openxmlformats.org/officeDocument/2006/relationships/image" Target="../media/image15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4.w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5.w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6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7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9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70.wmf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4.bin"/><Relationship Id="rId8" Type="http://schemas.openxmlformats.org/officeDocument/2006/relationships/image" Target="../media/image74.png"/><Relationship Id="rId7" Type="http://schemas.openxmlformats.org/officeDocument/2006/relationships/oleObject" Target="../embeddings/oleObject13.bin"/><Relationship Id="rId6" Type="http://schemas.openxmlformats.org/officeDocument/2006/relationships/image" Target="../media/image73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72.wmf"/><Relationship Id="rId34" Type="http://schemas.openxmlformats.org/officeDocument/2006/relationships/vmlDrawing" Target="../drawings/vmlDrawing4.vml"/><Relationship Id="rId33" Type="http://schemas.openxmlformats.org/officeDocument/2006/relationships/slideLayout" Target="../slideLayouts/slideLayout13.xml"/><Relationship Id="rId32" Type="http://schemas.openxmlformats.org/officeDocument/2006/relationships/image" Target="../media/image86.wmf"/><Relationship Id="rId31" Type="http://schemas.openxmlformats.org/officeDocument/2006/relationships/oleObject" Target="../embeddings/oleObject25.bin"/><Relationship Id="rId30" Type="http://schemas.openxmlformats.org/officeDocument/2006/relationships/image" Target="../media/image85.wmf"/><Relationship Id="rId3" Type="http://schemas.openxmlformats.org/officeDocument/2006/relationships/oleObject" Target="../embeddings/oleObject11.bin"/><Relationship Id="rId29" Type="http://schemas.openxmlformats.org/officeDocument/2006/relationships/oleObject" Target="../embeddings/oleObject24.bin"/><Relationship Id="rId28" Type="http://schemas.openxmlformats.org/officeDocument/2006/relationships/image" Target="../media/image84.wmf"/><Relationship Id="rId27" Type="http://schemas.openxmlformats.org/officeDocument/2006/relationships/oleObject" Target="../embeddings/oleObject23.bin"/><Relationship Id="rId26" Type="http://schemas.openxmlformats.org/officeDocument/2006/relationships/image" Target="../media/image83.wmf"/><Relationship Id="rId25" Type="http://schemas.openxmlformats.org/officeDocument/2006/relationships/oleObject" Target="../embeddings/oleObject22.bin"/><Relationship Id="rId24" Type="http://schemas.openxmlformats.org/officeDocument/2006/relationships/image" Target="../media/image82.emf"/><Relationship Id="rId23" Type="http://schemas.openxmlformats.org/officeDocument/2006/relationships/oleObject" Target="../embeddings/oleObject21.bin"/><Relationship Id="rId22" Type="http://schemas.openxmlformats.org/officeDocument/2006/relationships/image" Target="../media/image81.wmf"/><Relationship Id="rId21" Type="http://schemas.openxmlformats.org/officeDocument/2006/relationships/oleObject" Target="../embeddings/oleObject20.bin"/><Relationship Id="rId20" Type="http://schemas.openxmlformats.org/officeDocument/2006/relationships/image" Target="../media/image80.emf"/><Relationship Id="rId2" Type="http://schemas.openxmlformats.org/officeDocument/2006/relationships/image" Target="../media/image71.wmf"/><Relationship Id="rId19" Type="http://schemas.openxmlformats.org/officeDocument/2006/relationships/oleObject" Target="../embeddings/oleObject19.bin"/><Relationship Id="rId18" Type="http://schemas.openxmlformats.org/officeDocument/2006/relationships/image" Target="../media/image79.wmf"/><Relationship Id="rId17" Type="http://schemas.openxmlformats.org/officeDocument/2006/relationships/oleObject" Target="../embeddings/oleObject18.bin"/><Relationship Id="rId16" Type="http://schemas.openxmlformats.org/officeDocument/2006/relationships/image" Target="../media/image78.wmf"/><Relationship Id="rId15" Type="http://schemas.openxmlformats.org/officeDocument/2006/relationships/oleObject" Target="../embeddings/oleObject17.bin"/><Relationship Id="rId14" Type="http://schemas.openxmlformats.org/officeDocument/2006/relationships/image" Target="../media/image77.wmf"/><Relationship Id="rId13" Type="http://schemas.openxmlformats.org/officeDocument/2006/relationships/oleObject" Target="../embeddings/oleObject16.bin"/><Relationship Id="rId12" Type="http://schemas.openxmlformats.org/officeDocument/2006/relationships/image" Target="../media/image76.wmf"/><Relationship Id="rId11" Type="http://schemas.openxmlformats.org/officeDocument/2006/relationships/oleObject" Target="../embeddings/oleObject15.bin"/><Relationship Id="rId10" Type="http://schemas.openxmlformats.org/officeDocument/2006/relationships/image" Target="../media/image75.wmf"/><Relationship Id="rId1" Type="http://schemas.openxmlformats.org/officeDocument/2006/relationships/oleObject" Target="../embeddings/oleObject10.bin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w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18.png"/><Relationship Id="rId10" Type="http://schemas.openxmlformats.org/officeDocument/2006/relationships/vmlDrawing" Target="../drawings/vmlDrawing3.vml"/><Relationship Id="rId1" Type="http://schemas.openxmlformats.org/officeDocument/2006/relationships/image" Target="../media/image17.wmf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.v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89.emf"/><Relationship Id="rId3" Type="http://schemas.openxmlformats.org/officeDocument/2006/relationships/oleObject" Target="../embeddings/oleObject26.bin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6.v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91.wmf"/><Relationship Id="rId3" Type="http://schemas.openxmlformats.org/officeDocument/2006/relationships/oleObject" Target="../embeddings/oleObject28.bin"/><Relationship Id="rId2" Type="http://schemas.openxmlformats.org/officeDocument/2006/relationships/image" Target="../media/image90.wmf"/><Relationship Id="rId1" Type="http://schemas.openxmlformats.org/officeDocument/2006/relationships/oleObject" Target="../embeddings/oleObject27.bin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92.wmf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7.v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94.emf"/><Relationship Id="rId2" Type="http://schemas.openxmlformats.org/officeDocument/2006/relationships/oleObject" Target="../embeddings/oleObject29.bin"/><Relationship Id="rId1" Type="http://schemas.openxmlformats.org/officeDocument/2006/relationships/image" Target="../media/image93.w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95.w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96.wmf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99.wmf"/><Relationship Id="rId2" Type="http://schemas.openxmlformats.org/officeDocument/2006/relationships/image" Target="../media/image98.wmf"/><Relationship Id="rId1" Type="http://schemas.openxmlformats.org/officeDocument/2006/relationships/image" Target="../media/image97.wmf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02.wmf"/><Relationship Id="rId2" Type="http://schemas.openxmlformats.org/officeDocument/2006/relationships/image" Target="../media/image101.wmf"/><Relationship Id="rId1" Type="http://schemas.openxmlformats.org/officeDocument/2006/relationships/image" Target="../media/image10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03.w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04.wmf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06.wmf"/><Relationship Id="rId1" Type="http://schemas.openxmlformats.org/officeDocument/2006/relationships/image" Target="../media/image105.w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07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12.wmf"/><Relationship Id="rId2" Type="http://schemas.openxmlformats.org/officeDocument/2006/relationships/image" Target="../media/image111.wmf"/><Relationship Id="rId1" Type="http://schemas.openxmlformats.org/officeDocument/2006/relationships/image" Target="../media/image110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15.wmf"/><Relationship Id="rId2" Type="http://schemas.openxmlformats.org/officeDocument/2006/relationships/image" Target="../media/image114.wmf"/><Relationship Id="rId1" Type="http://schemas.openxmlformats.org/officeDocument/2006/relationships/image" Target="../media/image113.w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16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18.wmf"/><Relationship Id="rId1" Type="http://schemas.openxmlformats.org/officeDocument/2006/relationships/image" Target="../media/image117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20.png"/><Relationship Id="rId1" Type="http://schemas.openxmlformats.org/officeDocument/2006/relationships/image" Target="../media/image119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22.png"/><Relationship Id="rId1" Type="http://schemas.openxmlformats.org/officeDocument/2006/relationships/image" Target="../media/image121.pn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26.wmf"/><Relationship Id="rId3" Type="http://schemas.openxmlformats.org/officeDocument/2006/relationships/image" Target="../media/image125.wmf"/><Relationship Id="rId2" Type="http://schemas.openxmlformats.org/officeDocument/2006/relationships/image" Target="../media/image124.wmf"/><Relationship Id="rId1" Type="http://schemas.openxmlformats.org/officeDocument/2006/relationships/image" Target="../media/image1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7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29.png"/><Relationship Id="rId2" Type="http://schemas.openxmlformats.org/officeDocument/2006/relationships/image" Target="../media/image128.wmf"/><Relationship Id="rId1" Type="http://schemas.openxmlformats.org/officeDocument/2006/relationships/image" Target="../media/image127.w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30.w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31.wmf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35.png"/><Relationship Id="rId3" Type="http://schemas.openxmlformats.org/officeDocument/2006/relationships/image" Target="../media/image134.png"/><Relationship Id="rId2" Type="http://schemas.openxmlformats.org/officeDocument/2006/relationships/image" Target="../media/image133.wmf"/><Relationship Id="rId1" Type="http://schemas.openxmlformats.org/officeDocument/2006/relationships/image" Target="../media/image132.wmf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38.wmf"/><Relationship Id="rId2" Type="http://schemas.openxmlformats.org/officeDocument/2006/relationships/image" Target="../media/image137.png"/><Relationship Id="rId1" Type="http://schemas.openxmlformats.org/officeDocument/2006/relationships/image" Target="../media/image136.w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39.wm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40.w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41.wmf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44.wmf"/><Relationship Id="rId2" Type="http://schemas.openxmlformats.org/officeDocument/2006/relationships/image" Target="../media/image143.wmf"/><Relationship Id="rId1" Type="http://schemas.openxmlformats.org/officeDocument/2006/relationships/image" Target="../media/image142.wm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45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9.wmf"/><Relationship Id="rId1" Type="http://schemas.openxmlformats.org/officeDocument/2006/relationships/image" Target="../media/image2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47.wmf"/><Relationship Id="rId1" Type="http://schemas.openxmlformats.org/officeDocument/2006/relationships/image" Target="../media/image146.wmf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43.wmf"/><Relationship Id="rId3" Type="http://schemas.openxmlformats.org/officeDocument/2006/relationships/image" Target="../media/image150.wmf"/><Relationship Id="rId2" Type="http://schemas.openxmlformats.org/officeDocument/2006/relationships/image" Target="../media/image149.png"/><Relationship Id="rId1" Type="http://schemas.openxmlformats.org/officeDocument/2006/relationships/image" Target="../media/image148.w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44.wmf"/><Relationship Id="rId1" Type="http://schemas.openxmlformats.org/officeDocument/2006/relationships/image" Target="../media/image143.wmf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54.wmf"/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image" Target="../media/image151.pn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58.png"/><Relationship Id="rId3" Type="http://schemas.openxmlformats.org/officeDocument/2006/relationships/image" Target="../media/image157.wmf"/><Relationship Id="rId2" Type="http://schemas.openxmlformats.org/officeDocument/2006/relationships/image" Target="../media/image156.wmf"/><Relationship Id="rId1" Type="http://schemas.openxmlformats.org/officeDocument/2006/relationships/image" Target="../media/image155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60.wmf"/><Relationship Id="rId1" Type="http://schemas.openxmlformats.org/officeDocument/2006/relationships/image" Target="../media/image159.wmf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61.wm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62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0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260350" y="403225"/>
            <a:ext cx="8001000" cy="762000"/>
          </a:xfrm>
          <a:prstGeom prst="rect">
            <a:avLst/>
          </a:prstGeom>
        </p:spPr>
        <p:txBody>
          <a:bodyPr/>
          <a:lstStyle>
            <a:lvl1pPr algn="l" defTabSz="860425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60425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defTabSz="860425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defTabSz="860425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defTabSz="860425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defTabSz="860425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defTabSz="860425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defTabSz="860425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defTabSz="860425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8604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+mj-cs"/>
              </a:rPr>
              <a:t>Chap 4 Numerical  Differentiation and Integration</a:t>
            </a:r>
            <a:endParaRPr kumimoji="0" lang="en-US" altLang="zh-CN" sz="26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+mj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5113" y="1155700"/>
            <a:ext cx="5692775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LiSu" panose="02010509060101010101" pitchFamily="49" charset="-122"/>
                <a:cs typeface="+mn-cs"/>
              </a:rPr>
              <a:t>Introduction, here we have two questions: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LiSu" panose="02010509060101010101" pitchFamily="49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6525" y="1784350"/>
            <a:ext cx="5356225" cy="83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LiSu" panose="02010509060101010101" pitchFamily="49" charset="-122"/>
                <a:cs typeface="+mn-cs"/>
              </a:rPr>
              <a:t>1. Given data as the table, can you give 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LiSu" panose="02010509060101010101" pitchFamily="49" charset="-122"/>
              <a:cs typeface="+mn-cs"/>
            </a:endParaRPr>
          </a:p>
          <a:p>
            <a:pPr marL="361950" marR="0" lvl="0" indent="-9715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4795" algn="l"/>
              </a:tabLst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LiSu" panose="02010509060101010101" pitchFamily="49" charset="-122"/>
                <a:cs typeface="+mn-cs"/>
              </a:rPr>
              <a:t>the derivative of  </a:t>
            </a: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LiSu" panose="02010509060101010101" pitchFamily="49" charset="-122"/>
                <a:cs typeface="+mn-cs"/>
              </a:rPr>
              <a:t>f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LiSu" panose="02010509060101010101" pitchFamily="49" charset="-122"/>
                <a:cs typeface="+mn-cs"/>
              </a:rPr>
              <a:t>(</a:t>
            </a: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LiSu" panose="02010509060101010101" pitchFamily="49" charset="-122"/>
                <a:cs typeface="+mn-cs"/>
              </a:rPr>
              <a:t>x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LiSu" panose="02010509060101010101" pitchFamily="49" charset="-122"/>
                <a:cs typeface="+mn-cs"/>
              </a:rPr>
              <a:t>) at 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LiSu" panose="02010509060101010101" pitchFamily="49" charset="-122"/>
              <a:cs typeface="+mn-cs"/>
            </a:endParaRPr>
          </a:p>
        </p:txBody>
      </p:sp>
      <p:pic>
        <p:nvPicPr>
          <p:cNvPr id="25605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5013" y="1308100"/>
            <a:ext cx="2209800" cy="219710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25606" name="对象 6"/>
          <p:cNvGraphicFramePr>
            <a:graphicFrameLocks noChangeAspect="1"/>
          </p:cNvGraphicFramePr>
          <p:nvPr/>
        </p:nvGraphicFramePr>
        <p:xfrm>
          <a:off x="3549650" y="2212975"/>
          <a:ext cx="13081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2" imgW="1308100" imgH="381000" progId="Equation.DSMT4">
                  <p:embed/>
                </p:oleObj>
              </mc:Choice>
              <mc:Fallback>
                <p:oleObj name="" r:id="rId2" imgW="1308100" imgH="381000" progId="Equation.DSMT4">
                  <p:embed/>
                  <p:pic>
                    <p:nvPicPr>
                      <p:cNvPr id="0" name="Picture 307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49650" y="2212975"/>
                        <a:ext cx="1308100" cy="381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7" name="对象 7"/>
          <p:cNvGraphicFramePr>
            <a:graphicFrameLocks noChangeAspect="1"/>
          </p:cNvGraphicFramePr>
          <p:nvPr/>
        </p:nvGraphicFramePr>
        <p:xfrm>
          <a:off x="506413" y="2679700"/>
          <a:ext cx="13208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4" imgW="1320165" imgH="381000" progId="Equation.DSMT4">
                  <p:embed/>
                </p:oleObj>
              </mc:Choice>
              <mc:Fallback>
                <p:oleObj name="" r:id="rId4" imgW="1320165" imgH="381000" progId="Equation.DSMT4">
                  <p:embed/>
                  <p:pic>
                    <p:nvPicPr>
                      <p:cNvPr id="0" name="Picture 307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6413" y="2679700"/>
                        <a:ext cx="1320800" cy="381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8" name="对象 8"/>
          <p:cNvGraphicFramePr>
            <a:graphicFrameLocks noChangeAspect="1"/>
          </p:cNvGraphicFramePr>
          <p:nvPr/>
        </p:nvGraphicFramePr>
        <p:xfrm>
          <a:off x="2108200" y="2679700"/>
          <a:ext cx="2921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6" imgW="2921000" imgH="381000" progId="Equation.DSMT4">
                  <p:embed/>
                </p:oleObj>
              </mc:Choice>
              <mc:Fallback>
                <p:oleObj name="" r:id="rId6" imgW="2921000" imgH="381000" progId="Equation.DSMT4">
                  <p:embed/>
                  <p:pic>
                    <p:nvPicPr>
                      <p:cNvPr id="0" name="Picture 308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08200" y="2679700"/>
                        <a:ext cx="2921000" cy="381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10" name="对象 10"/>
          <p:cNvGraphicFramePr>
            <a:graphicFrameLocks noChangeAspect="1"/>
          </p:cNvGraphicFramePr>
          <p:nvPr/>
        </p:nvGraphicFramePr>
        <p:xfrm>
          <a:off x="577850" y="4470400"/>
          <a:ext cx="1549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8" imgW="1549400" imgH="609600" progId="Equation.DSMT4">
                  <p:embed/>
                </p:oleObj>
              </mc:Choice>
              <mc:Fallback>
                <p:oleObj name="" r:id="rId8" imgW="1549400" imgH="609600" progId="Equation.DSMT4">
                  <p:embed/>
                  <p:pic>
                    <p:nvPicPr>
                      <p:cNvPr id="0" name="Picture 308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7850" y="4470400"/>
                        <a:ext cx="1549400" cy="609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11" name="对象 11"/>
          <p:cNvGraphicFramePr>
            <a:graphicFrameLocks noChangeAspect="1"/>
          </p:cNvGraphicFramePr>
          <p:nvPr/>
        </p:nvGraphicFramePr>
        <p:xfrm>
          <a:off x="2432050" y="4356100"/>
          <a:ext cx="16891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0" imgW="1688465" imgH="723900" progId="Equation.DSMT4">
                  <p:embed/>
                </p:oleObj>
              </mc:Choice>
              <mc:Fallback>
                <p:oleObj name="" r:id="rId10" imgW="1688465" imgH="723900" progId="Equation.DSMT4">
                  <p:embed/>
                  <p:pic>
                    <p:nvPicPr>
                      <p:cNvPr id="0" name="Picture 307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432050" y="4356100"/>
                        <a:ext cx="1689100" cy="723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12" name="对象 12"/>
          <p:cNvGraphicFramePr>
            <a:graphicFrameLocks noChangeAspect="1"/>
          </p:cNvGraphicFramePr>
          <p:nvPr/>
        </p:nvGraphicFramePr>
        <p:xfrm>
          <a:off x="4478338" y="4435475"/>
          <a:ext cx="3962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2" imgW="3962400" imgH="609600" progId="Equation.DSMT4">
                  <p:embed/>
                </p:oleObj>
              </mc:Choice>
              <mc:Fallback>
                <p:oleObj name="" r:id="rId12" imgW="3962400" imgH="609600" progId="Equation.DSMT4">
                  <p:embed/>
                  <p:pic>
                    <p:nvPicPr>
                      <p:cNvPr id="0" name="Picture 3076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478338" y="4435475"/>
                        <a:ext cx="3962400" cy="609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182563" y="3232150"/>
            <a:ext cx="6218237" cy="1570038"/>
            <a:chOff x="182563" y="3232150"/>
            <a:chExt cx="6218237" cy="1569894"/>
          </a:xfrm>
        </p:grpSpPr>
        <p:sp>
          <p:nvSpPr>
            <p:cNvPr id="10" name="矩形 9"/>
            <p:cNvSpPr/>
            <p:nvPr/>
          </p:nvSpPr>
          <p:spPr>
            <a:xfrm>
              <a:off x="182563" y="3232150"/>
              <a:ext cx="6218237" cy="156989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LiSu" panose="02010509060101010101" pitchFamily="49" charset="-122"/>
                  <a:cs typeface="+mn-cs"/>
                </a:rPr>
                <a:t>2. Can you give the value of </a:t>
              </a: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LiSu" panose="02010509060101010101" pitchFamily="49" charset="-122"/>
                  <a:cs typeface="+mn-cs"/>
                </a:rPr>
                <a:t>Integration</a:t>
              </a: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LiSu" panose="02010509060101010101" pitchFamily="49" charset="-122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LiSu" panose="02010509060101010101" pitchFamily="49" charset="-122"/>
                  <a:cs typeface="+mn-cs"/>
                </a:rPr>
                <a:t>                                such as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  <p:graphicFrame>
          <p:nvGraphicFramePr>
            <p:cNvPr id="25614" name="对象 10"/>
            <p:cNvGraphicFramePr>
              <a:graphicFrameLocks noChangeAspect="1"/>
            </p:cNvGraphicFramePr>
            <p:nvPr/>
          </p:nvGraphicFramePr>
          <p:xfrm>
            <a:off x="561791" y="3541415"/>
            <a:ext cx="1816100" cy="609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9" name="" r:id="rId14" imgW="1816100" imgH="609600" progId="Equation.DSMT4">
                    <p:embed/>
                  </p:oleObj>
                </mc:Choice>
                <mc:Fallback>
                  <p:oleObj name="" r:id="rId14" imgW="1816100" imgH="609600" progId="Equation.DSMT4">
                    <p:embed/>
                    <p:pic>
                      <p:nvPicPr>
                        <p:cNvPr id="0" name="Picture 3078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561791" y="3541415"/>
                          <a:ext cx="1816100" cy="6096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34818" name="Picture 4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30188" y="1079500"/>
            <a:ext cx="8628062" cy="3881438"/>
          </a:xfrm>
          <a:ln/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35842" name="Picture 4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382588" y="546100"/>
            <a:ext cx="7991475" cy="4902200"/>
          </a:xfrm>
          <a:ln/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36866" name="Picture 4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153988" y="317500"/>
            <a:ext cx="8915400" cy="2168525"/>
          </a:xfrm>
          <a:ln/>
        </p:spPr>
      </p:pic>
      <p:pic>
        <p:nvPicPr>
          <p:cNvPr id="3686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588" y="2984500"/>
            <a:ext cx="4876800" cy="27066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37890" name="Picture 4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534988" y="622300"/>
            <a:ext cx="7870825" cy="4457700"/>
          </a:xfrm>
          <a:ln/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38914" name="Picture 4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153988" y="850900"/>
            <a:ext cx="7818437" cy="820738"/>
          </a:xfrm>
          <a:ln/>
        </p:spPr>
      </p:pic>
      <p:pic>
        <p:nvPicPr>
          <p:cNvPr id="3891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88" y="1384300"/>
            <a:ext cx="8335962" cy="36433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39938" name="Picture 4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458788" y="906463"/>
            <a:ext cx="6783387" cy="4897437"/>
          </a:xfrm>
          <a:ln/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40962" name="Picture 4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1588" y="1155700"/>
            <a:ext cx="9144000" cy="3652838"/>
          </a:xfrm>
          <a:ln/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41986" name="Picture 4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30188" y="1308100"/>
            <a:ext cx="8443912" cy="3548063"/>
          </a:xfrm>
          <a:ln/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43010" name="Picture 4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153988" y="927100"/>
            <a:ext cx="8991600" cy="3656013"/>
          </a:xfrm>
          <a:ln/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44034" name="Picture 4"/>
          <p:cNvPicPr>
            <a:picLocks noGrp="1" noChangeAspect="1"/>
          </p:cNvPicPr>
          <p:nvPr>
            <p:ph type="title"/>
          </p:nvPr>
        </p:nvPicPr>
        <p:blipFill>
          <a:blip r:embed="rId1"/>
          <a:srcRect/>
          <a:stretch>
            <a:fillRect/>
          </a:stretch>
        </p:blipFill>
        <p:spPr>
          <a:xfrm>
            <a:off x="382588" y="622300"/>
            <a:ext cx="1428750" cy="427038"/>
          </a:xfrm>
          <a:ln/>
        </p:spPr>
      </p:pic>
      <p:pic>
        <p:nvPicPr>
          <p:cNvPr id="44035" name="Picture 5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1117600"/>
            <a:ext cx="7470775" cy="4192588"/>
          </a:xfrm>
          <a:ln/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6626" name="Rectangle 2"/>
          <p:cNvSpPr>
            <a:spLocks noGrp="1"/>
          </p:cNvSpPr>
          <p:nvPr>
            <p:ph type="title"/>
          </p:nvPr>
        </p:nvSpPr>
        <p:spPr>
          <a:xfrm>
            <a:off x="200025" y="927100"/>
            <a:ext cx="8001000" cy="762000"/>
          </a:xfrm>
          <a:ln/>
        </p:spPr>
        <p:txBody>
          <a:bodyPr vert="horz" wrap="square" lIns="86063" tIns="43032" rIns="86063" bIns="43032" anchor="ctr" anchorCtr="0"/>
          <a:p>
            <a:pPr eaLnBrk="1" hangingPunct="1"/>
            <a:r>
              <a:rPr lang="en-US" altLang="zh-CN" dirty="0">
                <a:latin typeface="Times New Roman" panose="02020603050405020304" pitchFamily="18" charset="0"/>
              </a:rPr>
              <a:t>Chap 4 Numerical  Differentiation and Integration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26627" name="Rectangle 10"/>
          <p:cNvSpPr/>
          <p:nvPr/>
        </p:nvSpPr>
        <p:spPr>
          <a:xfrm>
            <a:off x="306388" y="1689100"/>
            <a:ext cx="4316412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765175" indent="-765175" algn="l" defTabSz="860425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Font typeface="Wingdings" panose="05000000000000000000" pitchFamily="2" charset="2"/>
              <a:buChar char="Ø"/>
              <a:defRPr sz="23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00455" indent="-669925" algn="l" defTabSz="860425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1900">
                <a:solidFill>
                  <a:schemeClr val="tx1"/>
                </a:solidFill>
                <a:latin typeface="+mn-lt"/>
                <a:ea typeface="+mn-ea"/>
              </a:defRPr>
            </a:lvl2pPr>
            <a:lvl3pPr marL="1435100" indent="-574675" algn="l" defTabSz="860425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1900">
                <a:solidFill>
                  <a:schemeClr val="tx1"/>
                </a:solidFill>
                <a:latin typeface="+mn-lt"/>
                <a:ea typeface="+mn-ea"/>
              </a:defRPr>
            </a:lvl3pPr>
            <a:lvl4pPr marL="1768475" indent="-478155" algn="l" defTabSz="860425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900">
                <a:solidFill>
                  <a:schemeClr val="tx1"/>
                </a:solidFill>
                <a:latin typeface="+mn-lt"/>
                <a:ea typeface="+mn-ea"/>
              </a:defRPr>
            </a:lvl4pPr>
            <a:lvl5pPr marL="2199005" indent="-478155" algn="l" defTabSz="860425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fontAlgn="b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tx2"/>
                </a:solidFill>
                <a:ea typeface="LiSu" panose="02010509060101010101" pitchFamily="49" charset="-122"/>
              </a:rPr>
              <a:t>4.1 Numerical Differentiation</a:t>
            </a:r>
            <a:endParaRPr lang="en-US" altLang="zh-CN" sz="2400" b="1" dirty="0">
              <a:solidFill>
                <a:schemeClr val="tx2"/>
              </a:solidFill>
              <a:ea typeface="LiSu" panose="02010509060101010101" pitchFamily="49" charset="-122"/>
            </a:endParaRPr>
          </a:p>
        </p:txBody>
      </p:sp>
      <p:pic>
        <p:nvPicPr>
          <p:cNvPr id="26628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388" y="2146300"/>
            <a:ext cx="7940675" cy="3816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629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8" y="17463"/>
            <a:ext cx="3381375" cy="1019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630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025" y="5868988"/>
            <a:ext cx="495300" cy="152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631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013" y="5797550"/>
            <a:ext cx="1743075" cy="447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45058" name="Picture 4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30188" y="927100"/>
            <a:ext cx="7862887" cy="641350"/>
          </a:xfrm>
          <a:ln/>
        </p:spPr>
      </p:pic>
      <p:pic>
        <p:nvPicPr>
          <p:cNvPr id="45059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88" y="1460500"/>
            <a:ext cx="8043862" cy="3835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46082" name="Picture 4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30188" y="774700"/>
            <a:ext cx="7729537" cy="1833563"/>
          </a:xfrm>
          <a:ln/>
        </p:spPr>
      </p:pic>
      <p:pic>
        <p:nvPicPr>
          <p:cNvPr id="46083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8263"/>
            <a:ext cx="8916988" cy="3136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47106" name="Picture 4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382588" y="393700"/>
            <a:ext cx="7818437" cy="2857500"/>
          </a:xfrm>
          <a:ln/>
        </p:spPr>
      </p:pic>
      <p:pic>
        <p:nvPicPr>
          <p:cNvPr id="47107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88" y="2984500"/>
            <a:ext cx="6332537" cy="2733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48130" name="Picture 4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0" y="927100"/>
            <a:ext cx="8709025" cy="3944938"/>
          </a:xfrm>
          <a:ln/>
        </p:spPr>
      </p:pic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49154" name="Picture 4"/>
          <p:cNvPicPr>
            <a:picLocks noGrp="1" noChangeAspect="1"/>
          </p:cNvPicPr>
          <p:nvPr>
            <p:ph type="title"/>
          </p:nvPr>
        </p:nvPicPr>
        <p:blipFill>
          <a:blip r:embed="rId1"/>
          <a:srcRect/>
          <a:stretch>
            <a:fillRect/>
          </a:stretch>
        </p:blipFill>
        <p:spPr>
          <a:xfrm>
            <a:off x="306388" y="1079500"/>
            <a:ext cx="4173537" cy="382588"/>
          </a:xfrm>
          <a:ln/>
        </p:spPr>
      </p:pic>
      <p:pic>
        <p:nvPicPr>
          <p:cNvPr id="49155" name="Picture 5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82588" y="1536700"/>
            <a:ext cx="7785100" cy="2103438"/>
          </a:xfrm>
          <a:ln/>
        </p:spPr>
      </p:pic>
      <p:pic>
        <p:nvPicPr>
          <p:cNvPr id="4915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88" y="3594100"/>
            <a:ext cx="7442200" cy="13112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50178" name="Picture 4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74638" y="1003300"/>
            <a:ext cx="8185150" cy="3930650"/>
          </a:xfrm>
          <a:ln/>
        </p:spPr>
      </p:pic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51202" name="Rectangle 3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86063" tIns="43032" rIns="86063" bIns="43032" anchor="t" anchorCtr="0"/>
          <a:p>
            <a:pPr eaLnBrk="1" hangingPunct="1">
              <a:buNone/>
            </a:pPr>
            <a:endParaRPr lang="en-US" altLang="zh-CN" dirty="0"/>
          </a:p>
          <a:p>
            <a:pPr eaLnBrk="1" hangingPunct="1">
              <a:buNone/>
            </a:pPr>
            <a:endParaRPr lang="en-US" altLang="zh-CN" dirty="0"/>
          </a:p>
        </p:txBody>
      </p:sp>
      <p:pic>
        <p:nvPicPr>
          <p:cNvPr id="51203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" y="1003300"/>
            <a:ext cx="8916988" cy="38481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52226" name="Picture 4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153988" y="850900"/>
            <a:ext cx="8915400" cy="4195763"/>
          </a:xfrm>
          <a:ln/>
        </p:spPr>
      </p:pic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53250" name="Picture 4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382588" y="469900"/>
            <a:ext cx="8374062" cy="4802188"/>
          </a:xfrm>
          <a:ln/>
        </p:spPr>
      </p:pic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54274" name="Picture 4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534988" y="546100"/>
            <a:ext cx="8393112" cy="4725988"/>
          </a:xfrm>
          <a:ln/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26626" name="Picture 4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306388" y="469900"/>
            <a:ext cx="8375650" cy="3644900"/>
          </a:xfrm>
          <a:ln/>
        </p:spPr>
      </p:pic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915988" y="4356100"/>
          <a:ext cx="6743700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2" imgW="6743700" imgH="1231900" progId="Equation.DSMT4">
                  <p:embed/>
                </p:oleObj>
              </mc:Choice>
              <mc:Fallback>
                <p:oleObj name="" r:id="rId2" imgW="6743700" imgH="1231900" progId="Equation.DSMT4">
                  <p:embed/>
                  <p:pic>
                    <p:nvPicPr>
                      <p:cNvPr id="0" name="Picture 308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15988" y="4356100"/>
                        <a:ext cx="6743700" cy="1231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55298" name="Picture 4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317500" y="393700"/>
            <a:ext cx="8267700" cy="3003550"/>
          </a:xfrm>
          <a:ln/>
        </p:spPr>
      </p:pic>
      <p:pic>
        <p:nvPicPr>
          <p:cNvPr id="55299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8" y="3030538"/>
            <a:ext cx="8215312" cy="28622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56322" name="Picture 4"/>
          <p:cNvPicPr>
            <a:picLocks noGrp="1" noChangeAspect="1"/>
          </p:cNvPicPr>
          <p:nvPr>
            <p:ph type="title"/>
          </p:nvPr>
        </p:nvPicPr>
        <p:blipFill>
          <a:blip r:embed="rId1"/>
          <a:srcRect/>
          <a:stretch>
            <a:fillRect/>
          </a:stretch>
        </p:blipFill>
        <p:spPr>
          <a:xfrm>
            <a:off x="533400" y="622300"/>
            <a:ext cx="1236663" cy="228600"/>
          </a:xfrm>
          <a:ln/>
        </p:spPr>
      </p:pic>
      <p:pic>
        <p:nvPicPr>
          <p:cNvPr id="56323" name="Picture 5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31788" y="927100"/>
            <a:ext cx="7934325" cy="4419600"/>
          </a:xfrm>
          <a:ln/>
        </p:spPr>
      </p:pic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57346" name="Picture 4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458788" y="469900"/>
            <a:ext cx="8420100" cy="4983163"/>
          </a:xfrm>
          <a:ln/>
        </p:spPr>
      </p:pic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58370" name="Picture 4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382588" y="546100"/>
            <a:ext cx="8597900" cy="4878388"/>
          </a:xfrm>
          <a:ln/>
        </p:spPr>
      </p:pic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59394" name="Picture 4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76200" y="1274763"/>
            <a:ext cx="8991600" cy="2586037"/>
          </a:xfrm>
          <a:ln/>
        </p:spPr>
      </p:pic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60418" name="Picture 4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11138" y="1003300"/>
            <a:ext cx="8248650" cy="4243388"/>
          </a:xfrm>
          <a:ln/>
        </p:spPr>
      </p:pic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61442" name="Picture 4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915988" y="469900"/>
            <a:ext cx="7466012" cy="5067300"/>
          </a:xfrm>
          <a:ln/>
        </p:spPr>
      </p:pic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62466" name="Picture 4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77788" y="1079500"/>
            <a:ext cx="8843962" cy="3946525"/>
          </a:xfrm>
          <a:ln/>
        </p:spPr>
      </p:pic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63490" name="Picture 4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77788" y="1608138"/>
            <a:ext cx="8839200" cy="3521075"/>
          </a:xfrm>
          <a:ln/>
        </p:spPr>
      </p:pic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8" name="对象 10"/>
          <p:cNvGraphicFramePr>
            <a:graphicFrameLocks noChangeAspect="1"/>
          </p:cNvGraphicFramePr>
          <p:nvPr/>
        </p:nvGraphicFramePr>
        <p:xfrm>
          <a:off x="463550" y="900113"/>
          <a:ext cx="14224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" imgW="1422400" imgH="558800" progId="Equation.DSMT4">
                  <p:embed/>
                </p:oleObj>
              </mc:Choice>
              <mc:Fallback>
                <p:oleObj name="" r:id="rId1" imgW="1422400" imgH="558800" progId="Equation.DSMT4">
                  <p:embed/>
                  <p:pic>
                    <p:nvPicPr>
                      <p:cNvPr id="0" name="Picture 30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63550" y="900113"/>
                        <a:ext cx="1422400" cy="558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11"/>
          <p:cNvGraphicFramePr>
            <a:graphicFrameLocks noChangeAspect="1"/>
          </p:cNvGraphicFramePr>
          <p:nvPr/>
        </p:nvGraphicFramePr>
        <p:xfrm>
          <a:off x="2516188" y="817563"/>
          <a:ext cx="1549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3" imgW="1549400" imgH="685800" progId="Equation.DSMT4">
                  <p:embed/>
                </p:oleObj>
              </mc:Choice>
              <mc:Fallback>
                <p:oleObj name="" r:id="rId3" imgW="1549400" imgH="685800" progId="Equation.DSMT4">
                  <p:embed/>
                  <p:pic>
                    <p:nvPicPr>
                      <p:cNvPr id="0" name="Picture 307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6188" y="817563"/>
                        <a:ext cx="1549400" cy="685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12"/>
          <p:cNvGraphicFramePr>
            <a:graphicFrameLocks noChangeAspect="1"/>
          </p:cNvGraphicFramePr>
          <p:nvPr/>
        </p:nvGraphicFramePr>
        <p:xfrm>
          <a:off x="4232275" y="914400"/>
          <a:ext cx="36322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5" imgW="3632200" imgH="558800" progId="Equation.DSMT4">
                  <p:embed/>
                </p:oleObj>
              </mc:Choice>
              <mc:Fallback>
                <p:oleObj name="" r:id="rId5" imgW="3632200" imgH="558800" progId="Equation.DSMT4">
                  <p:embed/>
                  <p:pic>
                    <p:nvPicPr>
                      <p:cNvPr id="0" name="Picture 308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32275" y="914400"/>
                        <a:ext cx="3632200" cy="558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 bwMode="auto">
          <a:xfrm>
            <a:off x="-122237" y="187325"/>
            <a:ext cx="6218238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LiSu" panose="02010509060101010101" pitchFamily="49" charset="-122"/>
                <a:cs typeface="+mn-cs"/>
              </a:rPr>
              <a:t>    Can you give the value of integration?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LiSu" panose="02010509060101010101" pitchFamily="49" charset="-122"/>
              <a:cs typeface="+mn-cs"/>
            </a:endParaRPr>
          </a:p>
        </p:txBody>
      </p:sp>
      <p:grpSp>
        <p:nvGrpSpPr>
          <p:cNvPr id="35" name="Group 5"/>
          <p:cNvGrpSpPr/>
          <p:nvPr/>
        </p:nvGrpSpPr>
        <p:grpSpPr>
          <a:xfrm>
            <a:off x="5287963" y="3213100"/>
            <a:ext cx="2944812" cy="2265363"/>
            <a:chOff x="817" y="2304"/>
            <a:chExt cx="1855" cy="1427"/>
          </a:xfrm>
        </p:grpSpPr>
        <p:graphicFrame>
          <p:nvGraphicFramePr>
            <p:cNvPr id="64536" name="Object 6"/>
            <p:cNvGraphicFramePr>
              <a:graphicFrameLocks noChangeAspect="1"/>
            </p:cNvGraphicFramePr>
            <p:nvPr/>
          </p:nvGraphicFramePr>
          <p:xfrm>
            <a:off x="1452" y="2659"/>
            <a:ext cx="817" cy="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2" name="" r:id="rId7" imgW="1323975" imgH="1504950" progId="Paint.Picture">
                    <p:embed/>
                  </p:oleObj>
                </mc:Choice>
                <mc:Fallback>
                  <p:oleObj name="" r:id="rId7" imgW="1323975" imgH="1504950" progId="Paint.Picture">
                    <p:embed/>
                    <p:pic>
                      <p:nvPicPr>
                        <p:cNvPr id="0" name="Picture 3081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452" y="2659"/>
                          <a:ext cx="817" cy="83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4537" name="Line 7"/>
            <p:cNvSpPr/>
            <p:nvPr/>
          </p:nvSpPr>
          <p:spPr>
            <a:xfrm>
              <a:off x="1017" y="3504"/>
              <a:ext cx="163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4538" name="Line 8"/>
            <p:cNvSpPr/>
            <p:nvPr/>
          </p:nvSpPr>
          <p:spPr>
            <a:xfrm flipV="1">
              <a:off x="1017" y="2304"/>
              <a:ext cx="0" cy="120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graphicFrame>
          <p:nvGraphicFramePr>
            <p:cNvPr id="64539" name="Object 9"/>
            <p:cNvGraphicFramePr>
              <a:graphicFrameLocks noChangeAspect="1"/>
            </p:cNvGraphicFramePr>
            <p:nvPr/>
          </p:nvGraphicFramePr>
          <p:xfrm>
            <a:off x="2505" y="3552"/>
            <a:ext cx="167" cy="1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3" name="" r:id="rId9" imgW="266700" imgH="254000" progId="Equation.3">
                    <p:embed/>
                  </p:oleObj>
                </mc:Choice>
                <mc:Fallback>
                  <p:oleObj name="" r:id="rId9" imgW="266700" imgH="254000" progId="Equation.3">
                    <p:embed/>
                    <p:pic>
                      <p:nvPicPr>
                        <p:cNvPr id="0" name="Picture 3082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505" y="3552"/>
                          <a:ext cx="167" cy="15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40" name="Object 10"/>
            <p:cNvGraphicFramePr>
              <a:graphicFrameLocks noChangeAspect="1"/>
            </p:cNvGraphicFramePr>
            <p:nvPr/>
          </p:nvGraphicFramePr>
          <p:xfrm>
            <a:off x="817" y="2304"/>
            <a:ext cx="167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6" name="" r:id="rId11" imgW="266700" imgH="330200" progId="Equation.3">
                    <p:embed/>
                  </p:oleObj>
                </mc:Choice>
                <mc:Fallback>
                  <p:oleObj name="" r:id="rId11" imgW="266700" imgH="330200" progId="Equation.3">
                    <p:embed/>
                    <p:pic>
                      <p:nvPicPr>
                        <p:cNvPr id="0" name="Picture 3085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817" y="2304"/>
                          <a:ext cx="167" cy="20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41" name="Object 11"/>
            <p:cNvGraphicFramePr>
              <a:graphicFrameLocks noChangeAspect="1"/>
            </p:cNvGraphicFramePr>
            <p:nvPr/>
          </p:nvGraphicFramePr>
          <p:xfrm>
            <a:off x="912" y="3537"/>
            <a:ext cx="144" cy="1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4" name="" r:id="rId13" imgW="228600" imgH="254000" progId="Equation.3">
                    <p:embed/>
                  </p:oleObj>
                </mc:Choice>
                <mc:Fallback>
                  <p:oleObj name="" r:id="rId13" imgW="228600" imgH="254000" progId="Equation.3">
                    <p:embed/>
                    <p:pic>
                      <p:nvPicPr>
                        <p:cNvPr id="0" name="Picture 3083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912" y="3537"/>
                          <a:ext cx="144" cy="15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42" name="Object 12"/>
            <p:cNvGraphicFramePr>
              <a:graphicFrameLocks noChangeAspect="1"/>
            </p:cNvGraphicFramePr>
            <p:nvPr/>
          </p:nvGraphicFramePr>
          <p:xfrm>
            <a:off x="1394" y="3552"/>
            <a:ext cx="151" cy="1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8" name="" r:id="rId15" imgW="241300" imgH="254000" progId="Equation.3">
                    <p:embed/>
                  </p:oleObj>
                </mc:Choice>
                <mc:Fallback>
                  <p:oleObj name="" r:id="rId15" imgW="241300" imgH="254000" progId="Equation.3">
                    <p:embed/>
                    <p:pic>
                      <p:nvPicPr>
                        <p:cNvPr id="0" name="Picture 3087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394" y="3552"/>
                          <a:ext cx="151" cy="15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43" name="Object 13"/>
            <p:cNvGraphicFramePr>
              <a:graphicFrameLocks noChangeAspect="1"/>
            </p:cNvGraphicFramePr>
            <p:nvPr/>
          </p:nvGraphicFramePr>
          <p:xfrm>
            <a:off x="2217" y="3523"/>
            <a:ext cx="144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5" name="" r:id="rId17" imgW="228600" imgH="330200" progId="Equation.3">
                    <p:embed/>
                  </p:oleObj>
                </mc:Choice>
                <mc:Fallback>
                  <p:oleObj name="" r:id="rId17" imgW="228600" imgH="330200" progId="Equation.3">
                    <p:embed/>
                    <p:pic>
                      <p:nvPicPr>
                        <p:cNvPr id="0" name="Picture 3084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2217" y="3523"/>
                          <a:ext cx="144" cy="20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5" name="Rectangle 33"/>
          <p:cNvSpPr>
            <a:spLocks noChangeArrowheads="1"/>
          </p:cNvSpPr>
          <p:nvPr/>
        </p:nvSpPr>
        <p:spPr bwMode="auto">
          <a:xfrm>
            <a:off x="230188" y="3614738"/>
            <a:ext cx="184150" cy="519113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</p:txBody>
      </p:sp>
      <p:sp>
        <p:nvSpPr>
          <p:cNvPr id="46" name="Rectangle 31" descr="宽下对角线"/>
          <p:cNvSpPr>
            <a:spLocks noChangeArrowheads="1"/>
          </p:cNvSpPr>
          <p:nvPr/>
        </p:nvSpPr>
        <p:spPr bwMode="auto">
          <a:xfrm>
            <a:off x="6323013" y="4281488"/>
            <a:ext cx="1270000" cy="798513"/>
          </a:xfrm>
          <a:prstGeom prst="rect">
            <a:avLst/>
          </a:prstGeom>
          <a:pattFill prst="wdDnDiag">
            <a:fgClr>
              <a:schemeClr val="accent1">
                <a:alpha val="55000"/>
              </a:schemeClr>
            </a:fgClr>
            <a:bgClr>
              <a:schemeClr val="bg1">
                <a:alpha val="55000"/>
              </a:schemeClr>
            </a:bgClr>
          </a:pattFill>
          <a:ln w="9525">
            <a:noFill/>
            <a:miter lim="800000"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LiSu" panose="02010509060101010101" pitchFamily="49" charset="-122"/>
              <a:cs typeface="+mn-cs"/>
            </a:endParaRPr>
          </a:p>
        </p:txBody>
      </p:sp>
      <p:sp>
        <p:nvSpPr>
          <p:cNvPr id="47" name="Rectangle 43"/>
          <p:cNvSpPr/>
          <p:nvPr/>
        </p:nvSpPr>
        <p:spPr>
          <a:xfrm>
            <a:off x="6323013" y="3771900"/>
            <a:ext cx="1270000" cy="1312863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  <a:effectLst>
            <a:prstShdw prst="shdw17" dist="17961" dir="13499999">
              <a:srgbClr val="990000"/>
            </a:prstShdw>
          </a:effectLst>
        </p:spPr>
        <p:txBody>
          <a:bodyPr wrap="none" anchor="ctr" anchorCtr="0"/>
          <a:p>
            <a:pPr eaLnBrk="1" hangingPunct="1"/>
            <a:endParaRPr lang="zh-CN" altLang="en-US" dirty="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cxnSp>
        <p:nvCxnSpPr>
          <p:cNvPr id="50" name="直接连接符 49"/>
          <p:cNvCxnSpPr/>
          <p:nvPr/>
        </p:nvCxnSpPr>
        <p:spPr bwMode="auto">
          <a:xfrm>
            <a:off x="6908800" y="3952875"/>
            <a:ext cx="28575" cy="116205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 bwMode="auto">
          <a:xfrm flipV="1">
            <a:off x="6323013" y="3952875"/>
            <a:ext cx="1270000" cy="269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8" name="Rectangle 30"/>
          <p:cNvSpPr>
            <a:spLocks noGrp="1"/>
          </p:cNvSpPr>
          <p:nvPr>
            <p:ph type="title"/>
          </p:nvPr>
        </p:nvSpPr>
        <p:spPr>
          <a:xfrm>
            <a:off x="98425" y="1568450"/>
            <a:ext cx="8002588" cy="762000"/>
          </a:xfrm>
          <a:ln/>
        </p:spPr>
        <p:txBody>
          <a:bodyPr vert="horz" wrap="square" lIns="86063" tIns="43032" rIns="86063" bIns="43032" anchor="ctr" anchorCtr="0"/>
          <a:p>
            <a:pPr eaLnBrk="1" hangingPunct="1"/>
            <a:r>
              <a:rPr lang="en-US" altLang="zh-CN" sz="2400" dirty="0">
                <a:solidFill>
                  <a:srgbClr val="0000FF"/>
                </a:solidFill>
              </a:rPr>
              <a:t>Mean Value Theorem for Integrals</a:t>
            </a:r>
            <a:endParaRPr lang="en-US" altLang="zh-CN" sz="2400" dirty="0">
              <a:solidFill>
                <a:srgbClr val="0000FF"/>
              </a:solidFill>
            </a:endParaRPr>
          </a:p>
        </p:txBody>
      </p:sp>
      <p:graphicFrame>
        <p:nvGraphicFramePr>
          <p:cNvPr id="63" name="Object 8"/>
          <p:cNvGraphicFramePr>
            <a:graphicFrameLocks noChangeAspect="1"/>
          </p:cNvGraphicFramePr>
          <p:nvPr/>
        </p:nvGraphicFramePr>
        <p:xfrm>
          <a:off x="1906588" y="2611438"/>
          <a:ext cx="403860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" r:id="rId19" imgW="6565900" imgH="939800" progId="Equation.DSMT4">
                  <p:embed/>
                </p:oleObj>
              </mc:Choice>
              <mc:Fallback>
                <p:oleObj name="" r:id="rId19" imgW="6565900" imgH="939800" progId="Equation.DSMT4">
                  <p:embed/>
                  <p:pic>
                    <p:nvPicPr>
                      <p:cNvPr id="0" name="Picture 3088"/>
                      <p:cNvPicPr/>
                      <p:nvPr/>
                    </p:nvPicPr>
                    <p:blipFill>
                      <a:blip r:embed="rId20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906588" y="2611438"/>
                        <a:ext cx="4038600" cy="638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3" name="组合 72"/>
          <p:cNvGrpSpPr/>
          <p:nvPr/>
        </p:nvGrpSpPr>
        <p:grpSpPr>
          <a:xfrm>
            <a:off x="319088" y="2187575"/>
            <a:ext cx="12053887" cy="477838"/>
            <a:chOff x="138523" y="5041382"/>
            <a:chExt cx="11445401" cy="477893"/>
          </a:xfrm>
        </p:grpSpPr>
        <p:sp>
          <p:nvSpPr>
            <p:cNvPr id="74" name="Rectangle 3"/>
            <p:cNvSpPr txBox="1">
              <a:spLocks noChangeArrowheads="1"/>
            </p:cNvSpPr>
            <p:nvPr/>
          </p:nvSpPr>
          <p:spPr bwMode="auto">
            <a:xfrm>
              <a:off x="2591001" y="5041382"/>
              <a:ext cx="8992923" cy="477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6063" tIns="43032" rIns="86063" bIns="43032"/>
            <a:lstStyle>
              <a:lvl1pPr marL="765175" indent="-765175" algn="l" defTabSz="860425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6CC"/>
                </a:buClr>
                <a:buFont typeface="Wingdings" panose="05000000000000000000" pitchFamily="2" charset="2"/>
                <a:buChar char="Ø"/>
                <a:defRPr sz="2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100455" indent="-669925" algn="l" defTabSz="860425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19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435100" indent="-574675" algn="l" defTabSz="860425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19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768475" indent="-478155" algn="l" defTabSz="860425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9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199005" indent="-478155" algn="l" defTabSz="860425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9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656205" indent="-478155" algn="l" defTabSz="860425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9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3113405" indent="-478155" algn="l" defTabSz="860425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9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570605" indent="-478155" algn="l" defTabSz="860425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9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4027805" indent="-478155" algn="l" defTabSz="860425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9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765175" marR="0" lvl="0" indent="-765175" algn="l" defTabSz="860425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66CC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altLang="zh-CN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LiSu" panose="02010509060101010101" pitchFamily="49" charset="-122"/>
                  <a:cs typeface="+mn-cs"/>
                </a:rPr>
                <a:t>, </a:t>
              </a: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LiSu" panose="02010509060101010101" pitchFamily="49" charset="-122"/>
                  <a:cs typeface="+mn-cs"/>
                </a:rPr>
                <a:t>then </a:t>
              </a:r>
              <a:r>
                <a:rPr kumimoji="0" lang="en-US" altLang="zh-CN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LiSu" panose="02010509060101010101" pitchFamily="49" charset="-122"/>
                  <a:cs typeface="+mn-cs"/>
                </a:rPr>
                <a:t>there </a:t>
              </a: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LiSu" panose="02010509060101010101" pitchFamily="49" charset="-122"/>
                  <a:cs typeface="+mn-cs"/>
                </a:rPr>
                <a:t>exists </a:t>
              </a:r>
              <a:r>
                <a:rPr kumimoji="0" lang="en-US" altLang="zh-CN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LiSu" panose="02010509060101010101" pitchFamily="49" charset="-122"/>
                  <a:cs typeface="+mn-cs"/>
                </a:rPr>
                <a:t>               , such </a:t>
              </a: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LiSu" panose="02010509060101010101" pitchFamily="49" charset="-122"/>
                  <a:cs typeface="+mn-cs"/>
                </a:rPr>
                <a:t>that</a:t>
              </a: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LiSu" panose="02010509060101010101" pitchFamily="49" charset="-122"/>
                <a:cs typeface="+mn-cs"/>
              </a:endParaRPr>
            </a:p>
          </p:txBody>
        </p:sp>
        <p:graphicFrame>
          <p:nvGraphicFramePr>
            <p:cNvPr id="64533" name="Object 29"/>
            <p:cNvGraphicFramePr>
              <a:graphicFrameLocks noChangeAspect="1"/>
            </p:cNvGraphicFramePr>
            <p:nvPr/>
          </p:nvGraphicFramePr>
          <p:xfrm>
            <a:off x="1348262" y="5149081"/>
            <a:ext cx="1295400" cy="298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1" name="" r:id="rId21" imgW="1600200" imgH="368300" progId="Equation.DSMT4">
                    <p:embed/>
                  </p:oleObj>
                </mc:Choice>
                <mc:Fallback>
                  <p:oleObj name="" r:id="rId21" imgW="1600200" imgH="368300" progId="Equation.DSMT4">
                    <p:embed/>
                    <p:pic>
                      <p:nvPicPr>
                        <p:cNvPr id="0" name="Picture 3090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1348262" y="5149081"/>
                          <a:ext cx="1295400" cy="29845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34" name="Object 8"/>
            <p:cNvGraphicFramePr>
              <a:graphicFrameLocks noChangeAspect="1"/>
            </p:cNvGraphicFramePr>
            <p:nvPr/>
          </p:nvGraphicFramePr>
          <p:xfrm>
            <a:off x="4919085" y="5129659"/>
            <a:ext cx="1035050" cy="346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2" name="" r:id="rId23" imgW="1651000" imgH="495300" progId="Equation.DSMT4">
                    <p:embed/>
                  </p:oleObj>
                </mc:Choice>
                <mc:Fallback>
                  <p:oleObj name="" r:id="rId23" imgW="1651000" imgH="495300" progId="Equation.DSMT4">
                    <p:embed/>
                    <p:pic>
                      <p:nvPicPr>
                        <p:cNvPr id="0" name="Picture 3091"/>
                        <p:cNvPicPr/>
                        <p:nvPr/>
                      </p:nvPicPr>
                      <p:blipFill>
                        <a:blip r:embed="rId24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919085" y="5129659"/>
                          <a:ext cx="1035050" cy="34607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7" name="矩形 76"/>
            <p:cNvSpPr/>
            <p:nvPr/>
          </p:nvSpPr>
          <p:spPr>
            <a:xfrm>
              <a:off x="138523" y="5041382"/>
              <a:ext cx="1281258" cy="4620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LiSu" panose="02010509060101010101" pitchFamily="49" charset="-122"/>
                  <a:cs typeface="+mn-cs"/>
                </a:rPr>
                <a:t>Suppose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LiSu" panose="02010509060101010101" pitchFamily="49" charset="-122"/>
                <a:cs typeface="+mn-cs"/>
              </a:endParaRPr>
            </a:p>
          </p:txBody>
        </p:sp>
      </p:grpSp>
      <p:graphicFrame>
        <p:nvGraphicFramePr>
          <p:cNvPr id="31" name="Object 14"/>
          <p:cNvGraphicFramePr>
            <a:graphicFrameLocks noChangeAspect="1"/>
          </p:cNvGraphicFramePr>
          <p:nvPr/>
        </p:nvGraphicFramePr>
        <p:xfrm>
          <a:off x="635000" y="3436938"/>
          <a:ext cx="2997200" cy="219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" r:id="rId25" imgW="2997200" imgH="2197100" progId="Equation.DSMT4">
                  <p:embed/>
                </p:oleObj>
              </mc:Choice>
              <mc:Fallback>
                <p:oleObj name="" r:id="rId25" imgW="2997200" imgH="2197100" progId="Equation.DSMT4">
                  <p:embed/>
                  <p:pic>
                    <p:nvPicPr>
                      <p:cNvPr id="0" name="Picture 3092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635000" y="3436938"/>
                        <a:ext cx="2997200" cy="2197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14"/>
          <p:cNvGraphicFramePr>
            <a:graphicFrameLocks noChangeAspect="1"/>
          </p:cNvGraphicFramePr>
          <p:nvPr/>
        </p:nvGraphicFramePr>
        <p:xfrm>
          <a:off x="2290763" y="3952875"/>
          <a:ext cx="13462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" r:id="rId27" imgW="1345565" imgH="304800" progId="Equation.DSMT4">
                  <p:embed/>
                </p:oleObj>
              </mc:Choice>
              <mc:Fallback>
                <p:oleObj name="" r:id="rId27" imgW="1345565" imgH="304800" progId="Equation.DSMT4">
                  <p:embed/>
                  <p:pic>
                    <p:nvPicPr>
                      <p:cNvPr id="0" name="Picture 3093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2290763" y="3952875"/>
                        <a:ext cx="1346200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14"/>
          <p:cNvGraphicFramePr>
            <a:graphicFrameLocks noChangeAspect="1"/>
          </p:cNvGraphicFramePr>
          <p:nvPr/>
        </p:nvGraphicFramePr>
        <p:xfrm>
          <a:off x="2278063" y="4976813"/>
          <a:ext cx="22225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" r:id="rId29" imgW="2222500" imgH="685800" progId="Equation.DSMT4">
                  <p:embed/>
                </p:oleObj>
              </mc:Choice>
              <mc:Fallback>
                <p:oleObj name="" r:id="rId29" imgW="2222500" imgH="685800" progId="Equation.DSMT4">
                  <p:embed/>
                  <p:pic>
                    <p:nvPicPr>
                      <p:cNvPr id="0" name="Picture 3089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2278063" y="4976813"/>
                        <a:ext cx="2222500" cy="685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14"/>
          <p:cNvGraphicFramePr>
            <a:graphicFrameLocks noChangeAspect="1"/>
          </p:cNvGraphicFramePr>
          <p:nvPr/>
        </p:nvGraphicFramePr>
        <p:xfrm>
          <a:off x="2290763" y="4275138"/>
          <a:ext cx="17018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" r:id="rId31" imgW="1701800" imgH="685800" progId="Equation.DSMT4">
                  <p:embed/>
                </p:oleObj>
              </mc:Choice>
              <mc:Fallback>
                <p:oleObj name="" r:id="rId31" imgW="1701800" imgH="685800" progId="Equation.DSMT4">
                  <p:embed/>
                  <p:pic>
                    <p:nvPicPr>
                      <p:cNvPr id="0" name="Picture 3094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2290763" y="4275138"/>
                        <a:ext cx="1701800" cy="685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直接连接符 2"/>
          <p:cNvCxnSpPr/>
          <p:nvPr/>
        </p:nvCxnSpPr>
        <p:spPr bwMode="auto">
          <a:xfrm flipV="1">
            <a:off x="6308725" y="3765550"/>
            <a:ext cx="1270000" cy="503238"/>
          </a:xfrm>
          <a:prstGeom prst="line">
            <a:avLst/>
          </a:prstGeom>
          <a:ln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7" grpId="0" animBg="1"/>
      <p:bldP spid="5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27650" name="Picture 4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0" y="274638"/>
            <a:ext cx="9067800" cy="3254375"/>
          </a:xfrm>
          <a:ln/>
        </p:spPr>
      </p:pic>
      <p:pic>
        <p:nvPicPr>
          <p:cNvPr id="27651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88" y="3365500"/>
            <a:ext cx="4364037" cy="247015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684213" y="196850"/>
          <a:ext cx="4910137" cy="122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3" imgW="4838700" imgH="1206500" progId="Equation.DSMT4">
                  <p:embed/>
                </p:oleObj>
              </mc:Choice>
              <mc:Fallback>
                <p:oleObj name="" r:id="rId3" imgW="4838700" imgH="1206500" progId="Equation.DSMT4">
                  <p:embed/>
                  <p:pic>
                    <p:nvPicPr>
                      <p:cNvPr id="0" name="Picture 308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4213" y="196850"/>
                        <a:ext cx="4910137" cy="12239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组合 24"/>
          <p:cNvGrpSpPr/>
          <p:nvPr/>
        </p:nvGrpSpPr>
        <p:grpSpPr>
          <a:xfrm>
            <a:off x="4670425" y="3670300"/>
            <a:ext cx="3656013" cy="1905000"/>
            <a:chOff x="4670409" y="3670284"/>
            <a:chExt cx="3656541" cy="1904950"/>
          </a:xfrm>
        </p:grpSpPr>
        <p:grpSp>
          <p:nvGrpSpPr>
            <p:cNvPr id="28678" name="组合 21"/>
            <p:cNvGrpSpPr/>
            <p:nvPr/>
          </p:nvGrpSpPr>
          <p:grpSpPr>
            <a:xfrm>
              <a:off x="4670409" y="3670284"/>
              <a:ext cx="3656541" cy="1777366"/>
              <a:chOff x="4670409" y="3670284"/>
              <a:chExt cx="3656541" cy="1777366"/>
            </a:xfrm>
          </p:grpSpPr>
          <p:grpSp>
            <p:nvGrpSpPr>
              <p:cNvPr id="28681" name="组合 5"/>
              <p:cNvGrpSpPr/>
              <p:nvPr/>
            </p:nvGrpSpPr>
            <p:grpSpPr>
              <a:xfrm>
                <a:off x="4670409" y="3670284"/>
                <a:ext cx="3656541" cy="1777366"/>
                <a:chOff x="1601072" y="1155750"/>
                <a:chExt cx="3656541" cy="1777366"/>
              </a:xfrm>
            </p:grpSpPr>
            <p:grpSp>
              <p:nvGrpSpPr>
                <p:cNvPr id="28683" name="组合 6"/>
                <p:cNvGrpSpPr/>
                <p:nvPr/>
              </p:nvGrpSpPr>
              <p:grpSpPr>
                <a:xfrm>
                  <a:off x="1601072" y="1231616"/>
                  <a:ext cx="3022600" cy="1701500"/>
                  <a:chOff x="0" y="75884"/>
                  <a:chExt cx="3022600" cy="1701905"/>
                </a:xfrm>
              </p:grpSpPr>
              <p:cxnSp>
                <p:nvCxnSpPr>
                  <p:cNvPr id="10" name="直接箭头连接符 9"/>
                  <p:cNvCxnSpPr/>
                  <p:nvPr/>
                </p:nvCxnSpPr>
                <p:spPr>
                  <a:xfrm flipH="1" flipV="1">
                    <a:off x="425511" y="76216"/>
                    <a:ext cx="26992" cy="170216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直接箭头连接符 10"/>
                  <p:cNvCxnSpPr/>
                  <p:nvPr/>
                </p:nvCxnSpPr>
                <p:spPr>
                  <a:xfrm flipV="1">
                    <a:off x="0" y="1567194"/>
                    <a:ext cx="3023036" cy="4128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" name="弧形 11"/>
                  <p:cNvSpPr/>
                  <p:nvPr/>
                </p:nvSpPr>
                <p:spPr>
                  <a:xfrm>
                    <a:off x="1008208" y="390608"/>
                    <a:ext cx="1227314" cy="820912"/>
                  </a:xfrm>
                  <a:prstGeom prst="arc">
                    <a:avLst>
                      <a:gd name="adj1" fmla="val 10799554"/>
                      <a:gd name="adj2" fmla="val 20064217"/>
                    </a:avLst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400" b="1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3" name="直接连接符 12"/>
                  <p:cNvCxnSpPr/>
                  <p:nvPr/>
                </p:nvCxnSpPr>
                <p:spPr>
                  <a:xfrm>
                    <a:off x="1041550" y="609729"/>
                    <a:ext cx="15877" cy="99081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直接连接符 13"/>
                  <p:cNvCxnSpPr/>
                  <p:nvPr/>
                </p:nvCxnSpPr>
                <p:spPr>
                  <a:xfrm>
                    <a:off x="1694107" y="406486"/>
                    <a:ext cx="25404" cy="1205168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直接连接符 14"/>
                  <p:cNvCxnSpPr/>
                  <p:nvPr/>
                </p:nvCxnSpPr>
                <p:spPr>
                  <a:xfrm flipV="1">
                    <a:off x="804979" y="127027"/>
                    <a:ext cx="1590904" cy="60179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28684" name="图片 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19338" y="1155750"/>
                  <a:ext cx="1438275" cy="33337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28685" name="图片 8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17833" y="1308140"/>
                  <a:ext cx="819150" cy="22860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</p:grpSp>
          <p:cxnSp>
            <p:nvCxnSpPr>
              <p:cNvPr id="28682" name="直接连接符 16"/>
              <p:cNvCxnSpPr/>
              <p:nvPr/>
            </p:nvCxnSpPr>
            <p:spPr>
              <a:xfrm>
                <a:off x="5627778" y="4051274"/>
                <a:ext cx="1260897" cy="36751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cxnSp>
        </p:grpSp>
        <p:pic>
          <p:nvPicPr>
            <p:cNvPr id="28679" name="图片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77633" y="5384734"/>
              <a:ext cx="466725" cy="1905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8680" name="图片 2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06292" y="5356159"/>
              <a:ext cx="247650" cy="219075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5538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025" y="698500"/>
            <a:ext cx="5118100" cy="4381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65539" name="组合 1"/>
          <p:cNvGrpSpPr/>
          <p:nvPr/>
        </p:nvGrpSpPr>
        <p:grpSpPr>
          <a:xfrm>
            <a:off x="306388" y="1384300"/>
            <a:ext cx="8078787" cy="3411538"/>
            <a:chOff x="306388" y="1384300"/>
            <a:chExt cx="8078787" cy="3411538"/>
          </a:xfrm>
        </p:grpSpPr>
        <p:pic>
          <p:nvPicPr>
            <p:cNvPr id="65540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6388" y="1384300"/>
              <a:ext cx="8078787" cy="3411538"/>
            </a:xfrm>
            <a:prstGeom prst="rect">
              <a:avLst/>
            </a:prstGeom>
            <a:noFill/>
            <a:ln w="9525">
              <a:noFill/>
            </a:ln>
          </p:spPr>
        </p:pic>
        <p:graphicFrame>
          <p:nvGraphicFramePr>
            <p:cNvPr id="65541" name="Object 8"/>
            <p:cNvGraphicFramePr>
              <a:graphicFrameLocks noChangeAspect="1"/>
            </p:cNvGraphicFramePr>
            <p:nvPr/>
          </p:nvGraphicFramePr>
          <p:xfrm>
            <a:off x="2286854" y="2764631"/>
            <a:ext cx="1520825" cy="650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7" name="" r:id="rId3" imgW="2476500" imgH="977900" progId="Equation.DSMT4">
                    <p:embed/>
                  </p:oleObj>
                </mc:Choice>
                <mc:Fallback>
                  <p:oleObj name="" r:id="rId3" imgW="2476500" imgH="977900" progId="Equation.DSMT4">
                    <p:embed/>
                    <p:pic>
                      <p:nvPicPr>
                        <p:cNvPr id="0" name="Picture 3076"/>
                        <p:cNvPicPr/>
                        <p:nvPr/>
                      </p:nvPicPr>
                      <p:blipFill>
                        <a:blip r:embed="rId4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286854" y="2764631"/>
                          <a:ext cx="1520825" cy="65087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" name="Object 8"/>
          <p:cNvGraphicFramePr>
            <a:graphicFrameLocks noChangeAspect="1"/>
          </p:cNvGraphicFramePr>
          <p:nvPr/>
        </p:nvGraphicFramePr>
        <p:xfrm>
          <a:off x="809625" y="546100"/>
          <a:ext cx="6965950" cy="323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6807200" imgH="2895600" progId="Equation.DSMT4">
                  <p:embed/>
                </p:oleObj>
              </mc:Choice>
              <mc:Fallback>
                <p:oleObj name="" r:id="rId1" imgW="6807200" imgH="2895600" progId="Equation.DSMT4">
                  <p:embed/>
                  <p:pic>
                    <p:nvPicPr>
                      <p:cNvPr id="0" name="Picture 3077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809625" y="546100"/>
                        <a:ext cx="6965950" cy="3235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8"/>
          <p:cNvGraphicFramePr>
            <a:graphicFrameLocks noChangeAspect="1"/>
          </p:cNvGraphicFramePr>
          <p:nvPr/>
        </p:nvGraphicFramePr>
        <p:xfrm>
          <a:off x="1724025" y="3975100"/>
          <a:ext cx="3702050" cy="154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3" imgW="3619500" imgH="1384300" progId="Equation.DSMT4">
                  <p:embed/>
                </p:oleObj>
              </mc:Choice>
              <mc:Fallback>
                <p:oleObj name="" r:id="rId3" imgW="3619500" imgH="1384300" progId="Equation.DSMT4">
                  <p:embed/>
                  <p:pic>
                    <p:nvPicPr>
                      <p:cNvPr id="0" name="Picture 3075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724025" y="3975100"/>
                        <a:ext cx="3702050" cy="1546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67586" name="Picture 4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306388" y="427038"/>
            <a:ext cx="7997825" cy="4913312"/>
          </a:xfrm>
          <a:ln/>
        </p:spPr>
      </p:pic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68610" name="Picture 4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77788" y="927100"/>
            <a:ext cx="8886825" cy="4046538"/>
          </a:xfrm>
          <a:ln/>
        </p:spPr>
      </p:pic>
      <p:graphicFrame>
        <p:nvGraphicFramePr>
          <p:cNvPr id="3" name="Object 8"/>
          <p:cNvGraphicFramePr>
            <a:graphicFrameLocks noChangeAspect="1"/>
          </p:cNvGraphicFramePr>
          <p:nvPr/>
        </p:nvGraphicFramePr>
        <p:xfrm>
          <a:off x="4543425" y="0"/>
          <a:ext cx="3794125" cy="154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2" imgW="6184900" imgH="2311400" progId="Equation.DSMT4">
                  <p:embed/>
                </p:oleObj>
              </mc:Choice>
              <mc:Fallback>
                <p:oleObj name="" r:id="rId2" imgW="6184900" imgH="2311400" progId="Equation.DSMT4">
                  <p:embed/>
                  <p:pic>
                    <p:nvPicPr>
                      <p:cNvPr id="0" name="Picture 3078"/>
                      <p:cNvPicPr/>
                      <p:nvPr/>
                    </p:nvPicPr>
                    <p:blipFill>
                      <a:blip r:embed="rId3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543425" y="0"/>
                        <a:ext cx="3794125" cy="1546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69634" name="Picture 4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30188" y="622300"/>
            <a:ext cx="8397875" cy="4229100"/>
          </a:xfrm>
          <a:ln/>
        </p:spPr>
      </p:pic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70658" name="Picture 4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611188" y="850900"/>
            <a:ext cx="7477125" cy="4457700"/>
          </a:xfrm>
          <a:ln/>
        </p:spPr>
      </p:pic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71682" name="Picture 4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517525" y="546100"/>
            <a:ext cx="7639050" cy="1935163"/>
          </a:xfrm>
          <a:ln/>
        </p:spPr>
      </p:pic>
      <p:pic>
        <p:nvPicPr>
          <p:cNvPr id="71683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88" y="2801938"/>
            <a:ext cx="1158875" cy="314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684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988" y="2801938"/>
            <a:ext cx="4083050" cy="2901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72706" name="Picture 4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0" y="546100"/>
            <a:ext cx="8658225" cy="1504950"/>
          </a:xfrm>
          <a:ln/>
        </p:spPr>
      </p:pic>
      <p:pic>
        <p:nvPicPr>
          <p:cNvPr id="72707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2451100"/>
            <a:ext cx="1114425" cy="3381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2708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388" y="2527300"/>
            <a:ext cx="4443412" cy="2857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73730" name="Picture 4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30188" y="1003300"/>
            <a:ext cx="8439150" cy="3467100"/>
          </a:xfrm>
          <a:ln/>
        </p:spPr>
      </p:pic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74754" name="Picture 4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361950" y="1308100"/>
            <a:ext cx="8324850" cy="3851275"/>
          </a:xfrm>
          <a:ln/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9698" name="Rectangle 3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86063" tIns="43032" rIns="86063" bIns="43032" anchor="t" anchorCtr="0"/>
          <a:p>
            <a:pPr eaLnBrk="1" hangingPunct="1">
              <a:buNone/>
            </a:pPr>
            <a:endParaRPr lang="en-US" altLang="zh-CN" dirty="0"/>
          </a:p>
          <a:p>
            <a:pPr eaLnBrk="1" hangingPunct="1">
              <a:buNone/>
            </a:pPr>
            <a:endParaRPr lang="en-US" altLang="zh-CN" dirty="0"/>
          </a:p>
        </p:txBody>
      </p:sp>
      <p:pic>
        <p:nvPicPr>
          <p:cNvPr id="29699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388" y="317500"/>
            <a:ext cx="1519237" cy="349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700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88" y="622300"/>
            <a:ext cx="6829425" cy="2339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701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88" y="3060700"/>
            <a:ext cx="7953375" cy="23177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75778" name="Picture 4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30188" y="850900"/>
            <a:ext cx="7413625" cy="1057275"/>
          </a:xfrm>
          <a:ln/>
        </p:spPr>
      </p:pic>
      <p:pic>
        <p:nvPicPr>
          <p:cNvPr id="75779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2475"/>
            <a:ext cx="7410450" cy="30067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76802" name="Picture 4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306388" y="774700"/>
            <a:ext cx="8120062" cy="4341813"/>
          </a:xfrm>
          <a:ln/>
        </p:spPr>
      </p:pic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77826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4988" y="622300"/>
            <a:ext cx="1384300" cy="247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7827" name="Picture 5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82588" y="1079500"/>
            <a:ext cx="7640637" cy="4311650"/>
          </a:xfrm>
          <a:ln/>
        </p:spPr>
      </p:pic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78850" name="Picture 4"/>
          <p:cNvPicPr>
            <a:picLocks noGrp="1" noChangeAspect="1"/>
          </p:cNvPicPr>
          <p:nvPr>
            <p:ph type="title"/>
          </p:nvPr>
        </p:nvPicPr>
        <p:blipFill>
          <a:blip r:embed="rId1"/>
          <a:srcRect/>
          <a:stretch>
            <a:fillRect/>
          </a:stretch>
        </p:blipFill>
        <p:spPr>
          <a:xfrm>
            <a:off x="230188" y="546100"/>
            <a:ext cx="1519237" cy="280988"/>
          </a:xfrm>
          <a:ln/>
        </p:spPr>
      </p:pic>
      <p:pic>
        <p:nvPicPr>
          <p:cNvPr id="78851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88" y="927100"/>
            <a:ext cx="7548562" cy="573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8852" name="Picture 6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9525" y="1500188"/>
            <a:ext cx="7613650" cy="4127500"/>
          </a:xfrm>
          <a:ln/>
        </p:spPr>
      </p:pic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79874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988" y="698500"/>
            <a:ext cx="7683500" cy="1225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9875" name="Picture 5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06388" y="1917700"/>
            <a:ext cx="1158875" cy="258763"/>
          </a:xfrm>
          <a:ln/>
        </p:spPr>
      </p:pic>
      <p:pic>
        <p:nvPicPr>
          <p:cNvPr id="7987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88" y="2222500"/>
            <a:ext cx="6559550" cy="31051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80898" name="Picture 4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28600" y="1003300"/>
            <a:ext cx="8764588" cy="3395663"/>
          </a:xfrm>
          <a:ln/>
        </p:spPr>
      </p:pic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81922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4988" y="974725"/>
            <a:ext cx="1338262" cy="2587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23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3" y="1612900"/>
            <a:ext cx="8753475" cy="32797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82946" name="Picture 6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0" y="698500"/>
            <a:ext cx="8864600" cy="1471613"/>
          </a:xfrm>
          <a:ln/>
        </p:spPr>
      </p:pic>
      <p:pic>
        <p:nvPicPr>
          <p:cNvPr id="8294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3" y="2374900"/>
            <a:ext cx="8224837" cy="2743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83970" name="Picture 4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153988" y="622300"/>
            <a:ext cx="7502525" cy="1373188"/>
          </a:xfrm>
          <a:ln/>
        </p:spPr>
      </p:pic>
      <p:pic>
        <p:nvPicPr>
          <p:cNvPr id="83971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7700"/>
            <a:ext cx="7880350" cy="36369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84994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788" y="1079500"/>
            <a:ext cx="1158875" cy="2587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4995" name="Picture 5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982788" y="927100"/>
            <a:ext cx="1789112" cy="619125"/>
          </a:xfrm>
          <a:ln/>
        </p:spPr>
      </p:pic>
      <p:pic>
        <p:nvPicPr>
          <p:cNvPr id="8499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88" y="1536700"/>
            <a:ext cx="1203325" cy="292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499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46300"/>
            <a:ext cx="7008813" cy="30718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30722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86063" tIns="43032" rIns="86063" bIns="43032" anchor="ctr" anchorCtr="0"/>
          <a:p>
            <a:pPr eaLnBrk="1" hangingPunct="1"/>
            <a:br>
              <a:rPr lang="en-US" altLang="zh-CN" sz="2200" dirty="0"/>
            </a:br>
            <a:endParaRPr lang="en-US" altLang="zh-CN" sz="2200" dirty="0"/>
          </a:p>
        </p:txBody>
      </p:sp>
      <p:pic>
        <p:nvPicPr>
          <p:cNvPr id="30723" name="Picture 4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306388" y="927100"/>
            <a:ext cx="8305800" cy="3822700"/>
          </a:xfrm>
          <a:ln/>
        </p:spPr>
      </p:pic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86018" name="Picture 4"/>
          <p:cNvPicPr>
            <a:picLocks noGrp="1" noChangeAspect="1"/>
          </p:cNvPicPr>
          <p:nvPr>
            <p:ph type="title"/>
          </p:nvPr>
        </p:nvPicPr>
        <p:blipFill>
          <a:blip r:embed="rId1"/>
          <a:srcRect/>
          <a:stretch>
            <a:fillRect/>
          </a:stretch>
        </p:blipFill>
        <p:spPr>
          <a:xfrm>
            <a:off x="230188" y="927100"/>
            <a:ext cx="1384300" cy="404813"/>
          </a:xfrm>
          <a:ln/>
        </p:spPr>
      </p:pic>
      <p:pic>
        <p:nvPicPr>
          <p:cNvPr id="86019" name="Picture 5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1384300"/>
            <a:ext cx="8505825" cy="1554163"/>
          </a:xfrm>
          <a:ln/>
        </p:spPr>
      </p:pic>
      <p:pic>
        <p:nvPicPr>
          <p:cNvPr id="86020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6900"/>
            <a:ext cx="8274050" cy="20050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87042" name="Picture 4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153988" y="1231900"/>
            <a:ext cx="8582025" cy="3841750"/>
          </a:xfrm>
          <a:ln/>
        </p:spPr>
      </p:pic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88066" name="Picture 4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382588" y="1460500"/>
            <a:ext cx="8353425" cy="3346450"/>
          </a:xfrm>
          <a:ln/>
        </p:spPr>
      </p:pic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89090" name="Picture 4"/>
          <p:cNvPicPr>
            <a:picLocks noGrp="1" noChangeAspect="1"/>
          </p:cNvPicPr>
          <p:nvPr>
            <p:ph type="title"/>
          </p:nvPr>
        </p:nvPicPr>
        <p:blipFill>
          <a:blip r:embed="rId1"/>
          <a:srcRect/>
          <a:stretch>
            <a:fillRect/>
          </a:stretch>
        </p:blipFill>
        <p:spPr>
          <a:xfrm>
            <a:off x="458788" y="1003300"/>
            <a:ext cx="1384300" cy="236538"/>
          </a:xfrm>
          <a:ln/>
        </p:spPr>
      </p:pic>
      <p:pic>
        <p:nvPicPr>
          <p:cNvPr id="89091" name="Picture 5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30188" y="1308100"/>
            <a:ext cx="7594600" cy="742950"/>
          </a:xfrm>
          <a:ln/>
        </p:spPr>
      </p:pic>
      <p:pic>
        <p:nvPicPr>
          <p:cNvPr id="89092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88" y="2679700"/>
            <a:ext cx="1023937" cy="3254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9093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36900"/>
            <a:ext cx="7727950" cy="17446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90114" name="Picture 4"/>
          <p:cNvPicPr>
            <a:picLocks noGrp="1" noChangeAspect="1"/>
          </p:cNvPicPr>
          <p:nvPr>
            <p:ph type="title"/>
          </p:nvPr>
        </p:nvPicPr>
        <p:blipFill>
          <a:blip r:embed="rId1"/>
          <a:srcRect/>
          <a:stretch>
            <a:fillRect/>
          </a:stretch>
        </p:blipFill>
        <p:spPr>
          <a:xfrm>
            <a:off x="306388" y="927100"/>
            <a:ext cx="4894262" cy="314325"/>
          </a:xfrm>
          <a:ln/>
        </p:spPr>
      </p:pic>
      <p:pic>
        <p:nvPicPr>
          <p:cNvPr id="90115" name="Picture 5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2700" y="1284288"/>
            <a:ext cx="9017000" cy="2203450"/>
          </a:xfrm>
          <a:ln/>
        </p:spPr>
      </p:pic>
      <p:pic>
        <p:nvPicPr>
          <p:cNvPr id="9011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594100"/>
            <a:ext cx="8991600" cy="19399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91138" name="Picture 4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33338" y="1155700"/>
            <a:ext cx="8920162" cy="3363913"/>
          </a:xfrm>
          <a:ln/>
        </p:spPr>
      </p:pic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92162" name="Picture 4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153988" y="1079500"/>
            <a:ext cx="8459787" cy="4186238"/>
          </a:xfrm>
          <a:ln/>
        </p:spPr>
      </p:pic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93186" name="Picture 4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128588" y="1155700"/>
            <a:ext cx="8559800" cy="3767138"/>
          </a:xfrm>
          <a:ln/>
        </p:spPr>
      </p:pic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94210" name="Picture 4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77788" y="469900"/>
            <a:ext cx="8810625" cy="1673225"/>
          </a:xfrm>
          <a:ln/>
        </p:spPr>
      </p:pic>
      <p:pic>
        <p:nvPicPr>
          <p:cNvPr id="94211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88" y="2328863"/>
            <a:ext cx="1114425" cy="2809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4212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75" y="2797175"/>
            <a:ext cx="6559550" cy="29591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95234" name="Picture 4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153988" y="774700"/>
            <a:ext cx="8537575" cy="4224338"/>
          </a:xfrm>
          <a:ln/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31746" name="Picture 4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0" y="622300"/>
            <a:ext cx="9091613" cy="2949575"/>
          </a:xfrm>
          <a:ln/>
        </p:spPr>
      </p:pic>
      <p:pic>
        <p:nvPicPr>
          <p:cNvPr id="31747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4051300"/>
            <a:ext cx="7899400" cy="13001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96258" name="Picture 4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622300" y="469900"/>
            <a:ext cx="6311900" cy="2393950"/>
          </a:xfrm>
          <a:ln/>
        </p:spPr>
      </p:pic>
      <p:pic>
        <p:nvPicPr>
          <p:cNvPr id="96259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2832100"/>
            <a:ext cx="6018213" cy="2463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97282" name="Picture 4"/>
          <p:cNvPicPr>
            <a:picLocks noGrp="1" noChangeAspect="1"/>
          </p:cNvPicPr>
          <p:nvPr>
            <p:ph type="title"/>
          </p:nvPr>
        </p:nvPicPr>
        <p:blipFill>
          <a:blip r:embed="rId1"/>
          <a:srcRect/>
          <a:stretch>
            <a:fillRect/>
          </a:stretch>
        </p:blipFill>
        <p:spPr>
          <a:xfrm>
            <a:off x="382588" y="774700"/>
            <a:ext cx="1338262" cy="292100"/>
          </a:xfrm>
          <a:ln/>
        </p:spPr>
      </p:pic>
      <p:pic>
        <p:nvPicPr>
          <p:cNvPr id="97283" name="Picture 5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30188" y="1079500"/>
            <a:ext cx="7823200" cy="2549525"/>
          </a:xfrm>
          <a:ln/>
        </p:spPr>
      </p:pic>
      <p:pic>
        <p:nvPicPr>
          <p:cNvPr id="97284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88" y="3860800"/>
            <a:ext cx="8077200" cy="11509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728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988" y="3289300"/>
            <a:ext cx="1114425" cy="2809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9830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2588" y="1079500"/>
            <a:ext cx="1114425" cy="2809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830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88" y="1384300"/>
            <a:ext cx="6559550" cy="29591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99330" name="Picture 4"/>
          <p:cNvPicPr>
            <a:picLocks noGrp="1" noChangeAspect="1"/>
          </p:cNvPicPr>
          <p:nvPr>
            <p:ph type="title"/>
          </p:nvPr>
        </p:nvPicPr>
        <p:blipFill>
          <a:blip r:embed="rId1"/>
          <a:srcRect/>
          <a:stretch>
            <a:fillRect/>
          </a:stretch>
        </p:blipFill>
        <p:spPr>
          <a:xfrm>
            <a:off x="0" y="4432300"/>
            <a:ext cx="1068388" cy="360363"/>
          </a:xfrm>
          <a:ln/>
        </p:spPr>
      </p:pic>
      <p:pic>
        <p:nvPicPr>
          <p:cNvPr id="99331" name="Picture 5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220788" y="2755900"/>
            <a:ext cx="6330950" cy="2981325"/>
          </a:xfrm>
          <a:ln/>
        </p:spPr>
      </p:pic>
      <p:pic>
        <p:nvPicPr>
          <p:cNvPr id="99332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88" y="698500"/>
            <a:ext cx="7591425" cy="19573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9333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588" y="241300"/>
            <a:ext cx="1384300" cy="3381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100354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060700"/>
            <a:ext cx="1114425" cy="3603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0355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588" y="2984500"/>
            <a:ext cx="6423025" cy="29479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0356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88" y="850900"/>
            <a:ext cx="1384300" cy="269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035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188" y="1384300"/>
            <a:ext cx="7502525" cy="15192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10137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188" y="1079500"/>
            <a:ext cx="1428750" cy="314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37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88" y="1917700"/>
            <a:ext cx="8097837" cy="25876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102402" name="Picture 4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1588" y="1384300"/>
            <a:ext cx="9061450" cy="3635375"/>
          </a:xfrm>
          <a:ln/>
        </p:spPr>
      </p:pic>
    </p:spTree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103426" name="Picture 4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534988" y="1384300"/>
            <a:ext cx="8229600" cy="2968625"/>
          </a:xfrm>
          <a:ln/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32770" name="Picture 4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611188" y="527050"/>
            <a:ext cx="7770812" cy="4803775"/>
          </a:xfrm>
          <a:ln/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33794" name="Picture 4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382588" y="850900"/>
            <a:ext cx="7935912" cy="4090988"/>
          </a:xfrm>
          <a:ln/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860425" rtl="0" eaLnBrk="0" fontAlgn="b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LiSu" panose="020105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860425" rtl="0" eaLnBrk="0" fontAlgn="b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LiSu" panose="02010509060101010101" pitchFamily="49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860425" rtl="0" eaLnBrk="0" fontAlgn="b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LiSu" panose="020105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860425" rtl="0" eaLnBrk="0" fontAlgn="b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LiSu" panose="02010509060101010101" pitchFamily="49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0</TotalTime>
  <Words>445</Words>
  <Application>WPS Presentation</Application>
  <PresentationFormat>自定义</PresentationFormat>
  <Paragraphs>30</Paragraphs>
  <Slides>77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29</vt:i4>
      </vt:variant>
      <vt:variant>
        <vt:lpstr>幻灯片标题</vt:lpstr>
      </vt:variant>
      <vt:variant>
        <vt:i4>77</vt:i4>
      </vt:variant>
    </vt:vector>
  </HeadingPairs>
  <TitlesOfParts>
    <vt:vector size="122" baseType="lpstr">
      <vt:lpstr>Arial</vt:lpstr>
      <vt:lpstr>SimSun</vt:lpstr>
      <vt:lpstr>Wingdings</vt:lpstr>
      <vt:lpstr>LiSu</vt:lpstr>
      <vt:lpstr>DengXian</vt:lpstr>
      <vt:lpstr>SimHei</vt:lpstr>
      <vt:lpstr>+mn-ea</vt:lpstr>
      <vt:lpstr>AMGDT</vt:lpstr>
      <vt:lpstr>Times New Roman</vt:lpstr>
      <vt:lpstr>楷体_GB2312</vt:lpstr>
      <vt:lpstr>NSimSun</vt:lpstr>
      <vt:lpstr>Microsoft YaHei</vt:lpstr>
      <vt:lpstr>Arial Unicode MS</vt:lpstr>
      <vt:lpstr>Calibri</vt:lpstr>
      <vt:lpstr>自定义设计方案</vt:lpstr>
      <vt:lpstr>默认设计模板</vt:lpstr>
      <vt:lpstr>Equation.DSMT4</vt:lpstr>
      <vt:lpstr>Equation.DSMT4</vt:lpstr>
      <vt:lpstr>Equation.DSMT4</vt:lpstr>
      <vt:lpstr>Equation.DSMT4</vt:lpstr>
      <vt:lpstr>Paint.Picture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Administrator</cp:lastModifiedBy>
  <cp:revision>568</cp:revision>
  <dcterms:created xsi:type="dcterms:W3CDTF">2018-04-16T08:55:58Z</dcterms:created>
  <dcterms:modified xsi:type="dcterms:W3CDTF">2021-10-12T01:46:58Z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r8>1</vt:r8>
  </property>
  <property fmtid="{D5CDD505-2E9C-101B-9397-08002B2CF9AE}" pid="3" name="KSOProductBuildVer">
    <vt:lpwstr>1033-11.2.0.10323</vt:lpwstr>
  </property>
  <property fmtid="{D5CDD505-2E9C-101B-9397-08002B2CF9AE}" pid="4" name="ICV">
    <vt:lpwstr>FD1D2736A8514D77AE045C96D5C9EDB4</vt:lpwstr>
  </property>
</Properties>
</file>